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1" autoAdjust="0"/>
  </p:normalViewPr>
  <p:slideViewPr>
    <p:cSldViewPr>
      <p:cViewPr varScale="1">
        <p:scale>
          <a:sx n="57" d="100"/>
          <a:sy n="57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F15E9-F716-45CB-99A1-EF295EB577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1CA392-0F7F-417A-BA18-E122919C4B1E}">
      <dgm:prSet phldrT="[Texto]" custT="1"/>
      <dgm:spPr/>
      <dgm:t>
        <a:bodyPr/>
        <a:lstStyle/>
        <a:p>
          <a:pPr algn="ctr"/>
          <a:r>
            <a:rPr lang="pt-BR" sz="2400" dirty="0" smtClean="0"/>
            <a:t>Movimentos de subida e descida do diafragma = diâmetro súpero-inferior</a:t>
          </a:r>
          <a:endParaRPr lang="pt-BR" sz="2400" dirty="0"/>
        </a:p>
      </dgm:t>
    </dgm:pt>
    <dgm:pt modelId="{6743E39E-8334-44BD-8C9E-EEA5A6CE6501}" type="parTrans" cxnId="{917C4ECB-5D31-4BDF-82D7-23F29B0F8269}">
      <dgm:prSet/>
      <dgm:spPr/>
      <dgm:t>
        <a:bodyPr/>
        <a:lstStyle/>
        <a:p>
          <a:endParaRPr lang="pt-BR"/>
        </a:p>
      </dgm:t>
    </dgm:pt>
    <dgm:pt modelId="{3C7076F8-23E2-4945-A6A5-6EA360EC8ED5}" type="sibTrans" cxnId="{917C4ECB-5D31-4BDF-82D7-23F29B0F8269}">
      <dgm:prSet/>
      <dgm:spPr/>
      <dgm:t>
        <a:bodyPr/>
        <a:lstStyle/>
        <a:p>
          <a:endParaRPr lang="pt-BR"/>
        </a:p>
      </dgm:t>
    </dgm:pt>
    <dgm:pt modelId="{EA8288A4-887D-4C75-92E5-438A1F48279C}">
      <dgm:prSet phldrT="[Texto]" custT="1"/>
      <dgm:spPr/>
      <dgm:t>
        <a:bodyPr/>
        <a:lstStyle/>
        <a:p>
          <a:pPr algn="ctr"/>
          <a:r>
            <a:rPr lang="pt-BR" sz="2400" dirty="0" smtClean="0"/>
            <a:t>Elevação ou depressão das costelas = diâmetro ântero-posterior</a:t>
          </a:r>
          <a:endParaRPr lang="pt-BR" sz="2400" dirty="0"/>
        </a:p>
      </dgm:t>
    </dgm:pt>
    <dgm:pt modelId="{5C13BA31-6B12-453C-A33A-C46140806291}" type="parTrans" cxnId="{CD4830B2-A6B3-499D-BCFA-ACF199EE2B40}">
      <dgm:prSet/>
      <dgm:spPr/>
      <dgm:t>
        <a:bodyPr/>
        <a:lstStyle/>
        <a:p>
          <a:endParaRPr lang="pt-BR"/>
        </a:p>
      </dgm:t>
    </dgm:pt>
    <dgm:pt modelId="{533B70ED-D5F7-4FF2-9F62-D169A83B17E3}" type="sibTrans" cxnId="{CD4830B2-A6B3-499D-BCFA-ACF199EE2B40}">
      <dgm:prSet/>
      <dgm:spPr/>
      <dgm:t>
        <a:bodyPr/>
        <a:lstStyle/>
        <a:p>
          <a:endParaRPr lang="pt-BR"/>
        </a:p>
      </dgm:t>
    </dgm:pt>
    <dgm:pt modelId="{3587A661-4AB0-45B7-9B99-593AC66E04C9}" type="pres">
      <dgm:prSet presAssocID="{CAFF15E9-F716-45CB-99A1-EF295EB577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A6D6AD-0D07-418A-921D-CEB85F07C2FB}" type="pres">
      <dgm:prSet presAssocID="{7A1CA392-0F7F-417A-BA18-E122919C4B1E}" presName="parentLin" presStyleCnt="0"/>
      <dgm:spPr/>
    </dgm:pt>
    <dgm:pt modelId="{58CF4A27-217E-44B4-89FF-EC9FA9AE351A}" type="pres">
      <dgm:prSet presAssocID="{7A1CA392-0F7F-417A-BA18-E122919C4B1E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821AE6-21C3-4848-BB2F-E2BD51217A1C}" type="pres">
      <dgm:prSet presAssocID="{7A1CA392-0F7F-417A-BA18-E122919C4B1E}" presName="parentText" presStyleLbl="node1" presStyleIdx="0" presStyleCnt="2" custScaleX="122208" custScaleY="26851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903C76-B9EE-48EE-8AF7-2C66340FD12D}" type="pres">
      <dgm:prSet presAssocID="{7A1CA392-0F7F-417A-BA18-E122919C4B1E}" presName="negativeSpace" presStyleCnt="0"/>
      <dgm:spPr/>
    </dgm:pt>
    <dgm:pt modelId="{7CE359A3-CB6C-4930-A464-8CC14B65EEEB}" type="pres">
      <dgm:prSet presAssocID="{7A1CA392-0F7F-417A-BA18-E122919C4B1E}" presName="childText" presStyleLbl="conFgAcc1" presStyleIdx="0" presStyleCnt="2">
        <dgm:presLayoutVars>
          <dgm:bulletEnabled val="1"/>
        </dgm:presLayoutVars>
      </dgm:prSet>
      <dgm:spPr/>
    </dgm:pt>
    <dgm:pt modelId="{F03459DC-BFA5-4324-AECD-613E2C859DBE}" type="pres">
      <dgm:prSet presAssocID="{3C7076F8-23E2-4945-A6A5-6EA360EC8ED5}" presName="spaceBetweenRectangles" presStyleCnt="0"/>
      <dgm:spPr/>
    </dgm:pt>
    <dgm:pt modelId="{F9ECA0B2-17E4-4B50-8C42-CF416B21D158}" type="pres">
      <dgm:prSet presAssocID="{EA8288A4-887D-4C75-92E5-438A1F48279C}" presName="parentLin" presStyleCnt="0"/>
      <dgm:spPr/>
    </dgm:pt>
    <dgm:pt modelId="{09774CC6-2071-469F-84F0-5D96CDFFF92C}" type="pres">
      <dgm:prSet presAssocID="{EA8288A4-887D-4C75-92E5-438A1F48279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0CFFE79-09B6-4CDB-AE91-7E569409F1B5}" type="pres">
      <dgm:prSet presAssocID="{EA8288A4-887D-4C75-92E5-438A1F48279C}" presName="parentText" presStyleLbl="node1" presStyleIdx="1" presStyleCnt="2" custScaleX="123876" custScaleY="2694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F8C7DA-01B0-4671-B3FF-1A55DEE5CEDD}" type="pres">
      <dgm:prSet presAssocID="{EA8288A4-887D-4C75-92E5-438A1F48279C}" presName="negativeSpace" presStyleCnt="0"/>
      <dgm:spPr/>
    </dgm:pt>
    <dgm:pt modelId="{0F20996C-C741-4631-BA3C-DAC44F8ABBED}" type="pres">
      <dgm:prSet presAssocID="{EA8288A4-887D-4C75-92E5-438A1F4827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DC06E69-9D81-4A69-8900-D0DCF4AEF349}" type="presOf" srcId="{CAFF15E9-F716-45CB-99A1-EF295EB57779}" destId="{3587A661-4AB0-45B7-9B99-593AC66E04C9}" srcOrd="0" destOrd="0" presId="urn:microsoft.com/office/officeart/2005/8/layout/list1"/>
    <dgm:cxn modelId="{D8D06F3C-5A54-4A70-8A3E-8BF937242D06}" type="presOf" srcId="{EA8288A4-887D-4C75-92E5-438A1F48279C}" destId="{60CFFE79-09B6-4CDB-AE91-7E569409F1B5}" srcOrd="1" destOrd="0" presId="urn:microsoft.com/office/officeart/2005/8/layout/list1"/>
    <dgm:cxn modelId="{2C9BFF2C-F96F-4576-ABDE-85AD803F72E3}" type="presOf" srcId="{7A1CA392-0F7F-417A-BA18-E122919C4B1E}" destId="{58CF4A27-217E-44B4-89FF-EC9FA9AE351A}" srcOrd="0" destOrd="0" presId="urn:microsoft.com/office/officeart/2005/8/layout/list1"/>
    <dgm:cxn modelId="{CD4830B2-A6B3-499D-BCFA-ACF199EE2B40}" srcId="{CAFF15E9-F716-45CB-99A1-EF295EB57779}" destId="{EA8288A4-887D-4C75-92E5-438A1F48279C}" srcOrd="1" destOrd="0" parTransId="{5C13BA31-6B12-453C-A33A-C46140806291}" sibTransId="{533B70ED-D5F7-4FF2-9F62-D169A83B17E3}"/>
    <dgm:cxn modelId="{917C4ECB-5D31-4BDF-82D7-23F29B0F8269}" srcId="{CAFF15E9-F716-45CB-99A1-EF295EB57779}" destId="{7A1CA392-0F7F-417A-BA18-E122919C4B1E}" srcOrd="0" destOrd="0" parTransId="{6743E39E-8334-44BD-8C9E-EEA5A6CE6501}" sibTransId="{3C7076F8-23E2-4945-A6A5-6EA360EC8ED5}"/>
    <dgm:cxn modelId="{ABC06F23-2799-4011-AC66-9C85F296948C}" type="presOf" srcId="{7A1CA392-0F7F-417A-BA18-E122919C4B1E}" destId="{0F821AE6-21C3-4848-BB2F-E2BD51217A1C}" srcOrd="1" destOrd="0" presId="urn:microsoft.com/office/officeart/2005/8/layout/list1"/>
    <dgm:cxn modelId="{5091DFCC-5826-46B3-9A03-A371D2705339}" type="presOf" srcId="{EA8288A4-887D-4C75-92E5-438A1F48279C}" destId="{09774CC6-2071-469F-84F0-5D96CDFFF92C}" srcOrd="0" destOrd="0" presId="urn:microsoft.com/office/officeart/2005/8/layout/list1"/>
    <dgm:cxn modelId="{4B92B8B5-30D4-44F6-9F03-83661BABDE59}" type="presParOf" srcId="{3587A661-4AB0-45B7-9B99-593AC66E04C9}" destId="{11A6D6AD-0D07-418A-921D-CEB85F07C2FB}" srcOrd="0" destOrd="0" presId="urn:microsoft.com/office/officeart/2005/8/layout/list1"/>
    <dgm:cxn modelId="{AB2013BF-E637-48EE-90CC-4AF8658D7DA0}" type="presParOf" srcId="{11A6D6AD-0D07-418A-921D-CEB85F07C2FB}" destId="{58CF4A27-217E-44B4-89FF-EC9FA9AE351A}" srcOrd="0" destOrd="0" presId="urn:microsoft.com/office/officeart/2005/8/layout/list1"/>
    <dgm:cxn modelId="{2B212A60-161B-4055-99DB-2E1C69C2D049}" type="presParOf" srcId="{11A6D6AD-0D07-418A-921D-CEB85F07C2FB}" destId="{0F821AE6-21C3-4848-BB2F-E2BD51217A1C}" srcOrd="1" destOrd="0" presId="urn:microsoft.com/office/officeart/2005/8/layout/list1"/>
    <dgm:cxn modelId="{1303D907-055C-4538-9376-740767A0E91C}" type="presParOf" srcId="{3587A661-4AB0-45B7-9B99-593AC66E04C9}" destId="{D0903C76-B9EE-48EE-8AF7-2C66340FD12D}" srcOrd="1" destOrd="0" presId="urn:microsoft.com/office/officeart/2005/8/layout/list1"/>
    <dgm:cxn modelId="{9652E44F-DC37-41F6-8E5C-E57FA8BB9430}" type="presParOf" srcId="{3587A661-4AB0-45B7-9B99-593AC66E04C9}" destId="{7CE359A3-CB6C-4930-A464-8CC14B65EEEB}" srcOrd="2" destOrd="0" presId="urn:microsoft.com/office/officeart/2005/8/layout/list1"/>
    <dgm:cxn modelId="{197F4035-406D-404E-9CD3-57C5C04A66B3}" type="presParOf" srcId="{3587A661-4AB0-45B7-9B99-593AC66E04C9}" destId="{F03459DC-BFA5-4324-AECD-613E2C859DBE}" srcOrd="3" destOrd="0" presId="urn:microsoft.com/office/officeart/2005/8/layout/list1"/>
    <dgm:cxn modelId="{AA13BB1D-D9B9-4076-9A21-AC9C4ACA8A2D}" type="presParOf" srcId="{3587A661-4AB0-45B7-9B99-593AC66E04C9}" destId="{F9ECA0B2-17E4-4B50-8C42-CF416B21D158}" srcOrd="4" destOrd="0" presId="urn:microsoft.com/office/officeart/2005/8/layout/list1"/>
    <dgm:cxn modelId="{94C437B7-9BEA-417C-B973-49680C09B515}" type="presParOf" srcId="{F9ECA0B2-17E4-4B50-8C42-CF416B21D158}" destId="{09774CC6-2071-469F-84F0-5D96CDFFF92C}" srcOrd="0" destOrd="0" presId="urn:microsoft.com/office/officeart/2005/8/layout/list1"/>
    <dgm:cxn modelId="{D52DA241-F465-489A-80C8-DBCBA783D8E5}" type="presParOf" srcId="{F9ECA0B2-17E4-4B50-8C42-CF416B21D158}" destId="{60CFFE79-09B6-4CDB-AE91-7E569409F1B5}" srcOrd="1" destOrd="0" presId="urn:microsoft.com/office/officeart/2005/8/layout/list1"/>
    <dgm:cxn modelId="{A5AC3C0D-DB4A-4CEC-8638-0DDD61568E0D}" type="presParOf" srcId="{3587A661-4AB0-45B7-9B99-593AC66E04C9}" destId="{FFF8C7DA-01B0-4671-B3FF-1A55DEE5CEDD}" srcOrd="5" destOrd="0" presId="urn:microsoft.com/office/officeart/2005/8/layout/list1"/>
    <dgm:cxn modelId="{8447800E-C444-463C-A0A1-56F2501CC47F}" type="presParOf" srcId="{3587A661-4AB0-45B7-9B99-593AC66E04C9}" destId="{0F20996C-C741-4631-BA3C-DAC44F8ABB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47901-799E-4789-B9F1-C089CCDBE2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56868-8BDC-43B0-832F-FC32F84C26B9}">
      <dgm:prSet phldrT="[Texto]" custT="1"/>
      <dgm:spPr/>
      <dgm:t>
        <a:bodyPr/>
        <a:lstStyle/>
        <a:p>
          <a:r>
            <a:rPr lang="pt-BR" sz="2000" b="1" dirty="0" smtClean="0"/>
            <a:t>Elevação</a:t>
          </a:r>
          <a:r>
            <a:rPr lang="pt-BR" sz="2000" b="1" baseline="0" dirty="0" smtClean="0"/>
            <a:t> das costelas</a:t>
          </a:r>
          <a:endParaRPr lang="pt-BR" sz="2000" b="1" dirty="0"/>
        </a:p>
      </dgm:t>
    </dgm:pt>
    <dgm:pt modelId="{3681D149-4FA5-4659-882C-3B2AB015CB0B}" type="parTrans" cxnId="{913BB96D-F0C3-4763-B0EA-AC4252259BD4}">
      <dgm:prSet/>
      <dgm:spPr/>
      <dgm:t>
        <a:bodyPr/>
        <a:lstStyle/>
        <a:p>
          <a:endParaRPr lang="pt-BR"/>
        </a:p>
      </dgm:t>
    </dgm:pt>
    <dgm:pt modelId="{4E256C9E-F171-40B4-A352-FF6D0493F563}" type="sibTrans" cxnId="{913BB96D-F0C3-4763-B0EA-AC4252259BD4}">
      <dgm:prSet/>
      <dgm:spPr/>
      <dgm:t>
        <a:bodyPr/>
        <a:lstStyle/>
        <a:p>
          <a:endParaRPr lang="pt-BR"/>
        </a:p>
      </dgm:t>
    </dgm:pt>
    <dgm:pt modelId="{7739A446-FEDD-48DF-A5F9-FC46C4BE3622}">
      <dgm:prSet phldrT="[Texto]" custT="1"/>
      <dgm:spPr/>
      <dgm:t>
        <a:bodyPr/>
        <a:lstStyle/>
        <a:p>
          <a:r>
            <a:rPr lang="pt-BR" sz="2000" b="1" dirty="0" smtClean="0"/>
            <a:t>Aumento do diâmetro </a:t>
          </a:r>
          <a:r>
            <a:rPr lang="pt-BR" sz="2000" b="1" dirty="0" err="1" smtClean="0"/>
            <a:t>ântero-posterior</a:t>
          </a:r>
          <a:endParaRPr lang="pt-BR" sz="2000" b="1" dirty="0"/>
        </a:p>
      </dgm:t>
    </dgm:pt>
    <dgm:pt modelId="{6BD2A071-2085-42C3-8717-71066BE504AE}" type="parTrans" cxnId="{E9FB447E-2CD8-4EFC-8DAC-A335CCC931CA}">
      <dgm:prSet/>
      <dgm:spPr/>
      <dgm:t>
        <a:bodyPr/>
        <a:lstStyle/>
        <a:p>
          <a:endParaRPr lang="pt-BR"/>
        </a:p>
      </dgm:t>
    </dgm:pt>
    <dgm:pt modelId="{9C8C3BCD-1CF0-4159-807D-BC601490FCB4}" type="sibTrans" cxnId="{E9FB447E-2CD8-4EFC-8DAC-A335CCC931CA}">
      <dgm:prSet/>
      <dgm:spPr/>
      <dgm:t>
        <a:bodyPr/>
        <a:lstStyle/>
        <a:p>
          <a:endParaRPr lang="pt-BR"/>
        </a:p>
      </dgm:t>
    </dgm:pt>
    <dgm:pt modelId="{14420BBE-E31E-40AD-9106-CFBDF21C5C3F}">
      <dgm:prSet phldrT="[Texto]" custT="1"/>
      <dgm:spPr/>
      <dgm:t>
        <a:bodyPr/>
        <a:lstStyle/>
        <a:p>
          <a:r>
            <a:rPr lang="pt-BR" sz="2000" b="1" dirty="0" smtClean="0"/>
            <a:t>Musculatura Acessória da Inspiração</a:t>
          </a:r>
          <a:endParaRPr lang="pt-BR" sz="2000" b="1" dirty="0"/>
        </a:p>
      </dgm:t>
    </dgm:pt>
    <dgm:pt modelId="{38938F2E-C685-428B-AC4C-51059C6AB5DF}" type="parTrans" cxnId="{0061F94D-DC29-4142-8CF6-9E71C00D5FCF}">
      <dgm:prSet/>
      <dgm:spPr/>
      <dgm:t>
        <a:bodyPr/>
        <a:lstStyle/>
        <a:p>
          <a:endParaRPr lang="pt-BR"/>
        </a:p>
      </dgm:t>
    </dgm:pt>
    <dgm:pt modelId="{2272112F-54FD-45F5-8868-63873CAE4BA0}" type="sibTrans" cxnId="{0061F94D-DC29-4142-8CF6-9E71C00D5FCF}">
      <dgm:prSet/>
      <dgm:spPr/>
      <dgm:t>
        <a:bodyPr/>
        <a:lstStyle/>
        <a:p>
          <a:endParaRPr lang="pt-BR"/>
        </a:p>
      </dgm:t>
    </dgm:pt>
    <dgm:pt modelId="{D7BD0648-AA90-4D47-A357-8A3BEBB1E649}" type="pres">
      <dgm:prSet presAssocID="{26447901-799E-4789-B9F1-C089CCDBE2A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3181BC-4D52-4760-8460-3CB2B2F9ACEC}" type="pres">
      <dgm:prSet presAssocID="{54456868-8BDC-43B0-832F-FC32F84C26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5BBB39-91CC-48B9-99C3-890EE80C7D28}" type="pres">
      <dgm:prSet presAssocID="{4E256C9E-F171-40B4-A352-FF6D0493F563}" presName="sibTrans" presStyleLbl="sibTrans2D1" presStyleIdx="0" presStyleCnt="2"/>
      <dgm:spPr/>
      <dgm:t>
        <a:bodyPr/>
        <a:lstStyle/>
        <a:p>
          <a:endParaRPr lang="pt-BR"/>
        </a:p>
      </dgm:t>
    </dgm:pt>
    <dgm:pt modelId="{0AFBBE48-624B-4E9A-AD1B-7E381CC63783}" type="pres">
      <dgm:prSet presAssocID="{4E256C9E-F171-40B4-A352-FF6D0493F563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5FEACE4-767B-4F46-9A94-89E1D8B4888D}" type="pres">
      <dgm:prSet presAssocID="{7739A446-FEDD-48DF-A5F9-FC46C4BE36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03B83-2AD4-4FDB-A478-29D9F5C42D06}" type="pres">
      <dgm:prSet presAssocID="{9C8C3BCD-1CF0-4159-807D-BC601490FCB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31966C5-899F-4120-8146-011928540D88}" type="pres">
      <dgm:prSet presAssocID="{9C8C3BCD-1CF0-4159-807D-BC601490FCB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289F35F-FC2A-48A9-BCBB-AE7C99C2F621}" type="pres">
      <dgm:prSet presAssocID="{14420BBE-E31E-40AD-9106-CFBDF21C5C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CDA7E2-1757-4F2D-97DC-49DEA79CDD08}" type="presOf" srcId="{54456868-8BDC-43B0-832F-FC32F84C26B9}" destId="{8E3181BC-4D52-4760-8460-3CB2B2F9ACEC}" srcOrd="0" destOrd="0" presId="urn:microsoft.com/office/officeart/2005/8/layout/process2"/>
    <dgm:cxn modelId="{5832C16C-091C-4A89-BE56-567D07E82333}" type="presOf" srcId="{4E256C9E-F171-40B4-A352-FF6D0493F563}" destId="{B05BBB39-91CC-48B9-99C3-890EE80C7D28}" srcOrd="0" destOrd="0" presId="urn:microsoft.com/office/officeart/2005/8/layout/process2"/>
    <dgm:cxn modelId="{5136C2B7-97E4-48BC-9925-7825D92ACBE0}" type="presOf" srcId="{4E256C9E-F171-40B4-A352-FF6D0493F563}" destId="{0AFBBE48-624B-4E9A-AD1B-7E381CC63783}" srcOrd="1" destOrd="0" presId="urn:microsoft.com/office/officeart/2005/8/layout/process2"/>
    <dgm:cxn modelId="{0061F94D-DC29-4142-8CF6-9E71C00D5FCF}" srcId="{26447901-799E-4789-B9F1-C089CCDBE2A6}" destId="{14420BBE-E31E-40AD-9106-CFBDF21C5C3F}" srcOrd="2" destOrd="0" parTransId="{38938F2E-C685-428B-AC4C-51059C6AB5DF}" sibTransId="{2272112F-54FD-45F5-8868-63873CAE4BA0}"/>
    <dgm:cxn modelId="{BDC269CA-A91E-4BD3-8591-6B1D01D91DF8}" type="presOf" srcId="{26447901-799E-4789-B9F1-C089CCDBE2A6}" destId="{D7BD0648-AA90-4D47-A357-8A3BEBB1E649}" srcOrd="0" destOrd="0" presId="urn:microsoft.com/office/officeart/2005/8/layout/process2"/>
    <dgm:cxn modelId="{C3B9FD07-FD96-41B9-A6BB-870769A6F726}" type="presOf" srcId="{7739A446-FEDD-48DF-A5F9-FC46C4BE3622}" destId="{95FEACE4-767B-4F46-9A94-89E1D8B4888D}" srcOrd="0" destOrd="0" presId="urn:microsoft.com/office/officeart/2005/8/layout/process2"/>
    <dgm:cxn modelId="{E9FB447E-2CD8-4EFC-8DAC-A335CCC931CA}" srcId="{26447901-799E-4789-B9F1-C089CCDBE2A6}" destId="{7739A446-FEDD-48DF-A5F9-FC46C4BE3622}" srcOrd="1" destOrd="0" parTransId="{6BD2A071-2085-42C3-8717-71066BE504AE}" sibTransId="{9C8C3BCD-1CF0-4159-807D-BC601490FCB4}"/>
    <dgm:cxn modelId="{913BB96D-F0C3-4763-B0EA-AC4252259BD4}" srcId="{26447901-799E-4789-B9F1-C089CCDBE2A6}" destId="{54456868-8BDC-43B0-832F-FC32F84C26B9}" srcOrd="0" destOrd="0" parTransId="{3681D149-4FA5-4659-882C-3B2AB015CB0B}" sibTransId="{4E256C9E-F171-40B4-A352-FF6D0493F563}"/>
    <dgm:cxn modelId="{D192365A-7D74-4385-99FF-34CA8237D03A}" type="presOf" srcId="{9C8C3BCD-1CF0-4159-807D-BC601490FCB4}" destId="{D31966C5-899F-4120-8146-011928540D88}" srcOrd="1" destOrd="0" presId="urn:microsoft.com/office/officeart/2005/8/layout/process2"/>
    <dgm:cxn modelId="{CFC55BCC-8C1D-49E3-96CE-DB80F6C7250A}" type="presOf" srcId="{14420BBE-E31E-40AD-9106-CFBDF21C5C3F}" destId="{F289F35F-FC2A-48A9-BCBB-AE7C99C2F621}" srcOrd="0" destOrd="0" presId="urn:microsoft.com/office/officeart/2005/8/layout/process2"/>
    <dgm:cxn modelId="{E5563BEA-F0B7-4A4E-BA88-E2BFE4A25C21}" type="presOf" srcId="{9C8C3BCD-1CF0-4159-807D-BC601490FCB4}" destId="{17003B83-2AD4-4FDB-A478-29D9F5C42D06}" srcOrd="0" destOrd="0" presId="urn:microsoft.com/office/officeart/2005/8/layout/process2"/>
    <dgm:cxn modelId="{9D96638A-9278-4071-9EB9-7C111F08AC4E}" type="presParOf" srcId="{D7BD0648-AA90-4D47-A357-8A3BEBB1E649}" destId="{8E3181BC-4D52-4760-8460-3CB2B2F9ACEC}" srcOrd="0" destOrd="0" presId="urn:microsoft.com/office/officeart/2005/8/layout/process2"/>
    <dgm:cxn modelId="{419B51AE-CE71-4EE0-B60A-8F1654F8BD70}" type="presParOf" srcId="{D7BD0648-AA90-4D47-A357-8A3BEBB1E649}" destId="{B05BBB39-91CC-48B9-99C3-890EE80C7D28}" srcOrd="1" destOrd="0" presId="urn:microsoft.com/office/officeart/2005/8/layout/process2"/>
    <dgm:cxn modelId="{FD245C2B-1024-4B7F-B91F-A5FD86831170}" type="presParOf" srcId="{B05BBB39-91CC-48B9-99C3-890EE80C7D28}" destId="{0AFBBE48-624B-4E9A-AD1B-7E381CC63783}" srcOrd="0" destOrd="0" presId="urn:microsoft.com/office/officeart/2005/8/layout/process2"/>
    <dgm:cxn modelId="{CDDEB2F0-990C-44A4-97CA-8079DBEC2B20}" type="presParOf" srcId="{D7BD0648-AA90-4D47-A357-8A3BEBB1E649}" destId="{95FEACE4-767B-4F46-9A94-89E1D8B4888D}" srcOrd="2" destOrd="0" presId="urn:microsoft.com/office/officeart/2005/8/layout/process2"/>
    <dgm:cxn modelId="{261A16DC-D8DA-457B-9745-086FC0DE8331}" type="presParOf" srcId="{D7BD0648-AA90-4D47-A357-8A3BEBB1E649}" destId="{17003B83-2AD4-4FDB-A478-29D9F5C42D06}" srcOrd="3" destOrd="0" presId="urn:microsoft.com/office/officeart/2005/8/layout/process2"/>
    <dgm:cxn modelId="{8B8F078A-77E3-4020-B942-4BF44C7CA6C5}" type="presParOf" srcId="{17003B83-2AD4-4FDB-A478-29D9F5C42D06}" destId="{D31966C5-899F-4120-8146-011928540D88}" srcOrd="0" destOrd="0" presId="urn:microsoft.com/office/officeart/2005/8/layout/process2"/>
    <dgm:cxn modelId="{47CB5EE8-4ED8-4248-ABE9-E7A30F64C4C7}" type="presParOf" srcId="{D7BD0648-AA90-4D47-A357-8A3BEBB1E649}" destId="{F289F35F-FC2A-48A9-BCBB-AE7C99C2F62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47901-799E-4789-B9F1-C089CCDBE2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56868-8BDC-43B0-832F-FC32F84C26B9}">
      <dgm:prSet phldrT="[Texto]" custT="1"/>
      <dgm:spPr/>
      <dgm:t>
        <a:bodyPr/>
        <a:lstStyle/>
        <a:p>
          <a:r>
            <a:rPr lang="pt-BR" sz="2000" b="1" dirty="0" err="1" smtClean="0"/>
            <a:t>Tracionamento</a:t>
          </a:r>
          <a:r>
            <a:rPr lang="pt-BR" sz="2000" b="1" dirty="0" smtClean="0"/>
            <a:t> do pulmão</a:t>
          </a:r>
          <a:endParaRPr lang="pt-BR" sz="2000" b="1" dirty="0"/>
        </a:p>
      </dgm:t>
    </dgm:pt>
    <dgm:pt modelId="{3681D149-4FA5-4659-882C-3B2AB015CB0B}" type="parTrans" cxnId="{913BB96D-F0C3-4763-B0EA-AC4252259BD4}">
      <dgm:prSet/>
      <dgm:spPr/>
      <dgm:t>
        <a:bodyPr/>
        <a:lstStyle/>
        <a:p>
          <a:endParaRPr lang="pt-BR"/>
        </a:p>
      </dgm:t>
    </dgm:pt>
    <dgm:pt modelId="{4E256C9E-F171-40B4-A352-FF6D0493F563}" type="sibTrans" cxnId="{913BB96D-F0C3-4763-B0EA-AC4252259BD4}">
      <dgm:prSet/>
      <dgm:spPr/>
      <dgm:t>
        <a:bodyPr/>
        <a:lstStyle/>
        <a:p>
          <a:endParaRPr lang="pt-BR"/>
        </a:p>
      </dgm:t>
    </dgm:pt>
    <dgm:pt modelId="{7739A446-FEDD-48DF-A5F9-FC46C4BE3622}">
      <dgm:prSet phldrT="[Texto]" custT="1"/>
      <dgm:spPr/>
      <dgm:t>
        <a:bodyPr/>
        <a:lstStyle/>
        <a:p>
          <a:r>
            <a:rPr lang="pt-BR" sz="2000" b="1" dirty="0" smtClean="0"/>
            <a:t>Aumento do diâmetro súpero-inferior</a:t>
          </a:r>
          <a:endParaRPr lang="pt-BR" sz="2000" b="1" dirty="0"/>
        </a:p>
      </dgm:t>
    </dgm:pt>
    <dgm:pt modelId="{6BD2A071-2085-42C3-8717-71066BE504AE}" type="parTrans" cxnId="{E9FB447E-2CD8-4EFC-8DAC-A335CCC931CA}">
      <dgm:prSet/>
      <dgm:spPr/>
      <dgm:t>
        <a:bodyPr/>
        <a:lstStyle/>
        <a:p>
          <a:endParaRPr lang="pt-BR"/>
        </a:p>
      </dgm:t>
    </dgm:pt>
    <dgm:pt modelId="{9C8C3BCD-1CF0-4159-807D-BC601490FCB4}" type="sibTrans" cxnId="{E9FB447E-2CD8-4EFC-8DAC-A335CCC931CA}">
      <dgm:prSet/>
      <dgm:spPr/>
      <dgm:t>
        <a:bodyPr/>
        <a:lstStyle/>
        <a:p>
          <a:endParaRPr lang="pt-BR"/>
        </a:p>
      </dgm:t>
    </dgm:pt>
    <dgm:pt modelId="{14420BBE-E31E-40AD-9106-CFBDF21C5C3F}">
      <dgm:prSet phldrT="[Texto]" custT="1"/>
      <dgm:spPr/>
      <dgm:t>
        <a:bodyPr/>
        <a:lstStyle/>
        <a:p>
          <a:r>
            <a:rPr lang="pt-BR" sz="2000" b="1" dirty="0" smtClean="0"/>
            <a:t>Principal músculo da ventilação</a:t>
          </a:r>
          <a:endParaRPr lang="pt-BR" sz="2000" b="1" dirty="0"/>
        </a:p>
      </dgm:t>
    </dgm:pt>
    <dgm:pt modelId="{38938F2E-C685-428B-AC4C-51059C6AB5DF}" type="parTrans" cxnId="{0061F94D-DC29-4142-8CF6-9E71C00D5FCF}">
      <dgm:prSet/>
      <dgm:spPr/>
      <dgm:t>
        <a:bodyPr/>
        <a:lstStyle/>
        <a:p>
          <a:endParaRPr lang="pt-BR"/>
        </a:p>
      </dgm:t>
    </dgm:pt>
    <dgm:pt modelId="{2272112F-54FD-45F5-8868-63873CAE4BA0}" type="sibTrans" cxnId="{0061F94D-DC29-4142-8CF6-9E71C00D5FCF}">
      <dgm:prSet/>
      <dgm:spPr/>
      <dgm:t>
        <a:bodyPr/>
        <a:lstStyle/>
        <a:p>
          <a:endParaRPr lang="pt-BR"/>
        </a:p>
      </dgm:t>
    </dgm:pt>
    <dgm:pt modelId="{D7BD0648-AA90-4D47-A357-8A3BEBB1E649}" type="pres">
      <dgm:prSet presAssocID="{26447901-799E-4789-B9F1-C089CCDBE2A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3181BC-4D52-4760-8460-3CB2B2F9ACEC}" type="pres">
      <dgm:prSet presAssocID="{54456868-8BDC-43B0-832F-FC32F84C26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5BBB39-91CC-48B9-99C3-890EE80C7D28}" type="pres">
      <dgm:prSet presAssocID="{4E256C9E-F171-40B4-A352-FF6D0493F563}" presName="sibTrans" presStyleLbl="sibTrans2D1" presStyleIdx="0" presStyleCnt="2"/>
      <dgm:spPr/>
      <dgm:t>
        <a:bodyPr/>
        <a:lstStyle/>
        <a:p>
          <a:endParaRPr lang="pt-BR"/>
        </a:p>
      </dgm:t>
    </dgm:pt>
    <dgm:pt modelId="{0AFBBE48-624B-4E9A-AD1B-7E381CC63783}" type="pres">
      <dgm:prSet presAssocID="{4E256C9E-F171-40B4-A352-FF6D0493F563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5FEACE4-767B-4F46-9A94-89E1D8B4888D}" type="pres">
      <dgm:prSet presAssocID="{7739A446-FEDD-48DF-A5F9-FC46C4BE36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03B83-2AD4-4FDB-A478-29D9F5C42D06}" type="pres">
      <dgm:prSet presAssocID="{9C8C3BCD-1CF0-4159-807D-BC601490FCB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31966C5-899F-4120-8146-011928540D88}" type="pres">
      <dgm:prSet presAssocID="{9C8C3BCD-1CF0-4159-807D-BC601490FCB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289F35F-FC2A-48A9-BCBB-AE7C99C2F621}" type="pres">
      <dgm:prSet presAssocID="{14420BBE-E31E-40AD-9106-CFBDF21C5C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085827-40EA-46A4-9B38-543D248774A3}" type="presOf" srcId="{7739A446-FEDD-48DF-A5F9-FC46C4BE3622}" destId="{95FEACE4-767B-4F46-9A94-89E1D8B4888D}" srcOrd="0" destOrd="0" presId="urn:microsoft.com/office/officeart/2005/8/layout/process2"/>
    <dgm:cxn modelId="{0061F94D-DC29-4142-8CF6-9E71C00D5FCF}" srcId="{26447901-799E-4789-B9F1-C089CCDBE2A6}" destId="{14420BBE-E31E-40AD-9106-CFBDF21C5C3F}" srcOrd="2" destOrd="0" parTransId="{38938F2E-C685-428B-AC4C-51059C6AB5DF}" sibTransId="{2272112F-54FD-45F5-8868-63873CAE4BA0}"/>
    <dgm:cxn modelId="{1450F92E-3085-41B6-AA0B-E273A7DDDF6B}" type="presOf" srcId="{26447901-799E-4789-B9F1-C089CCDBE2A6}" destId="{D7BD0648-AA90-4D47-A357-8A3BEBB1E649}" srcOrd="0" destOrd="0" presId="urn:microsoft.com/office/officeart/2005/8/layout/process2"/>
    <dgm:cxn modelId="{CDB6E27C-C987-44F7-AE40-18428C945757}" type="presOf" srcId="{14420BBE-E31E-40AD-9106-CFBDF21C5C3F}" destId="{F289F35F-FC2A-48A9-BCBB-AE7C99C2F621}" srcOrd="0" destOrd="0" presId="urn:microsoft.com/office/officeart/2005/8/layout/process2"/>
    <dgm:cxn modelId="{05872BF0-35D0-4EB1-B996-8AA74BB2FF2D}" type="presOf" srcId="{54456868-8BDC-43B0-832F-FC32F84C26B9}" destId="{8E3181BC-4D52-4760-8460-3CB2B2F9ACEC}" srcOrd="0" destOrd="0" presId="urn:microsoft.com/office/officeart/2005/8/layout/process2"/>
    <dgm:cxn modelId="{E9FB447E-2CD8-4EFC-8DAC-A335CCC931CA}" srcId="{26447901-799E-4789-B9F1-C089CCDBE2A6}" destId="{7739A446-FEDD-48DF-A5F9-FC46C4BE3622}" srcOrd="1" destOrd="0" parTransId="{6BD2A071-2085-42C3-8717-71066BE504AE}" sibTransId="{9C8C3BCD-1CF0-4159-807D-BC601490FCB4}"/>
    <dgm:cxn modelId="{90ACA154-DB26-4DA5-8263-F898A17EC7FD}" type="presOf" srcId="{4E256C9E-F171-40B4-A352-FF6D0493F563}" destId="{B05BBB39-91CC-48B9-99C3-890EE80C7D28}" srcOrd="0" destOrd="0" presId="urn:microsoft.com/office/officeart/2005/8/layout/process2"/>
    <dgm:cxn modelId="{1C5ED67C-FC37-445F-AB64-C5D13AA8C010}" type="presOf" srcId="{9C8C3BCD-1CF0-4159-807D-BC601490FCB4}" destId="{17003B83-2AD4-4FDB-A478-29D9F5C42D06}" srcOrd="0" destOrd="0" presId="urn:microsoft.com/office/officeart/2005/8/layout/process2"/>
    <dgm:cxn modelId="{913BB96D-F0C3-4763-B0EA-AC4252259BD4}" srcId="{26447901-799E-4789-B9F1-C089CCDBE2A6}" destId="{54456868-8BDC-43B0-832F-FC32F84C26B9}" srcOrd="0" destOrd="0" parTransId="{3681D149-4FA5-4659-882C-3B2AB015CB0B}" sibTransId="{4E256C9E-F171-40B4-A352-FF6D0493F563}"/>
    <dgm:cxn modelId="{6C5B7811-274D-45F0-9CE9-B46AAFA8B45E}" type="presOf" srcId="{9C8C3BCD-1CF0-4159-807D-BC601490FCB4}" destId="{D31966C5-899F-4120-8146-011928540D88}" srcOrd="1" destOrd="0" presId="urn:microsoft.com/office/officeart/2005/8/layout/process2"/>
    <dgm:cxn modelId="{00460D8D-B946-427A-8D7C-017C782D4A2A}" type="presOf" srcId="{4E256C9E-F171-40B4-A352-FF6D0493F563}" destId="{0AFBBE48-624B-4E9A-AD1B-7E381CC63783}" srcOrd="1" destOrd="0" presId="urn:microsoft.com/office/officeart/2005/8/layout/process2"/>
    <dgm:cxn modelId="{825FB8E3-84D8-49ED-888B-D80CEB453B53}" type="presParOf" srcId="{D7BD0648-AA90-4D47-A357-8A3BEBB1E649}" destId="{8E3181BC-4D52-4760-8460-3CB2B2F9ACEC}" srcOrd="0" destOrd="0" presId="urn:microsoft.com/office/officeart/2005/8/layout/process2"/>
    <dgm:cxn modelId="{B129DE42-EACC-4548-B3A6-F5D88470CB2B}" type="presParOf" srcId="{D7BD0648-AA90-4D47-A357-8A3BEBB1E649}" destId="{B05BBB39-91CC-48B9-99C3-890EE80C7D28}" srcOrd="1" destOrd="0" presId="urn:microsoft.com/office/officeart/2005/8/layout/process2"/>
    <dgm:cxn modelId="{3202FC04-8E19-468C-A5A6-B6D9781D41AC}" type="presParOf" srcId="{B05BBB39-91CC-48B9-99C3-890EE80C7D28}" destId="{0AFBBE48-624B-4E9A-AD1B-7E381CC63783}" srcOrd="0" destOrd="0" presId="urn:microsoft.com/office/officeart/2005/8/layout/process2"/>
    <dgm:cxn modelId="{957B6275-0902-4290-891C-3DD991C26CB2}" type="presParOf" srcId="{D7BD0648-AA90-4D47-A357-8A3BEBB1E649}" destId="{95FEACE4-767B-4F46-9A94-89E1D8B4888D}" srcOrd="2" destOrd="0" presId="urn:microsoft.com/office/officeart/2005/8/layout/process2"/>
    <dgm:cxn modelId="{3F46369E-DF56-4E1B-8A4A-5C096EDC966F}" type="presParOf" srcId="{D7BD0648-AA90-4D47-A357-8A3BEBB1E649}" destId="{17003B83-2AD4-4FDB-A478-29D9F5C42D06}" srcOrd="3" destOrd="0" presId="urn:microsoft.com/office/officeart/2005/8/layout/process2"/>
    <dgm:cxn modelId="{E39AC61E-7292-42F4-A66E-C2FB6028A9D8}" type="presParOf" srcId="{17003B83-2AD4-4FDB-A478-29D9F5C42D06}" destId="{D31966C5-899F-4120-8146-011928540D88}" srcOrd="0" destOrd="0" presId="urn:microsoft.com/office/officeart/2005/8/layout/process2"/>
    <dgm:cxn modelId="{BC5E839A-1797-4297-AC9B-D15398E664D6}" type="presParOf" srcId="{D7BD0648-AA90-4D47-A357-8A3BEBB1E649}" destId="{F289F35F-FC2A-48A9-BCBB-AE7C99C2F62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27FD6-07B6-42A8-8E8C-D159E2C4FE2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2195A6-093E-46C3-9671-F18560E9F433}">
      <dgm:prSet phldrT="[Texto]" custT="1"/>
      <dgm:spPr/>
      <dgm:t>
        <a:bodyPr/>
        <a:lstStyle/>
        <a:p>
          <a:r>
            <a:rPr lang="pt-BR" sz="2000" b="1" dirty="0" smtClean="0"/>
            <a:t>Depressão</a:t>
          </a:r>
          <a:r>
            <a:rPr lang="pt-BR" sz="2000" b="1" baseline="0" dirty="0" smtClean="0"/>
            <a:t> das costelas</a:t>
          </a:r>
          <a:endParaRPr lang="pt-BR" sz="2000" b="1" dirty="0"/>
        </a:p>
      </dgm:t>
    </dgm:pt>
    <dgm:pt modelId="{EC8A3404-42D9-4969-8F93-6FE652AA897B}" type="parTrans" cxnId="{B6883162-CDDB-46D0-911F-A2E4247152C3}">
      <dgm:prSet/>
      <dgm:spPr/>
      <dgm:t>
        <a:bodyPr/>
        <a:lstStyle/>
        <a:p>
          <a:endParaRPr lang="pt-BR"/>
        </a:p>
      </dgm:t>
    </dgm:pt>
    <dgm:pt modelId="{FDC93754-3F2F-47B5-9624-5D6FD3FCF115}" type="sibTrans" cxnId="{B6883162-CDDB-46D0-911F-A2E4247152C3}">
      <dgm:prSet/>
      <dgm:spPr/>
      <dgm:t>
        <a:bodyPr/>
        <a:lstStyle/>
        <a:p>
          <a:endParaRPr lang="pt-BR"/>
        </a:p>
      </dgm:t>
    </dgm:pt>
    <dgm:pt modelId="{593E910B-28B9-4F8A-8F16-8718BF572D0F}">
      <dgm:prSet phldrT="[Texto]" custT="1"/>
      <dgm:spPr/>
      <dgm:t>
        <a:bodyPr/>
        <a:lstStyle/>
        <a:p>
          <a:r>
            <a:rPr lang="pt-BR" sz="2000" b="1" dirty="0" smtClean="0"/>
            <a:t>Diminuição do diâmetro ântero-posterior</a:t>
          </a:r>
          <a:endParaRPr lang="pt-BR" sz="2000" b="1" dirty="0"/>
        </a:p>
      </dgm:t>
    </dgm:pt>
    <dgm:pt modelId="{B5FEC685-68F7-4E23-9180-752AFCDDB6D6}" type="parTrans" cxnId="{6C6D066F-712B-4A05-8A43-2001468BA328}">
      <dgm:prSet/>
      <dgm:spPr/>
      <dgm:t>
        <a:bodyPr/>
        <a:lstStyle/>
        <a:p>
          <a:endParaRPr lang="pt-BR"/>
        </a:p>
      </dgm:t>
    </dgm:pt>
    <dgm:pt modelId="{D6EE9B5B-5229-4C9F-B9E1-5810A599EC86}" type="sibTrans" cxnId="{6C6D066F-712B-4A05-8A43-2001468BA328}">
      <dgm:prSet/>
      <dgm:spPr/>
      <dgm:t>
        <a:bodyPr/>
        <a:lstStyle/>
        <a:p>
          <a:endParaRPr lang="pt-BR"/>
        </a:p>
      </dgm:t>
    </dgm:pt>
    <dgm:pt modelId="{03EDE6F3-E327-40BD-8F69-62125798BC88}">
      <dgm:prSet phldrT="[Texto]" custT="1"/>
      <dgm:spPr/>
      <dgm:t>
        <a:bodyPr/>
        <a:lstStyle/>
        <a:p>
          <a:r>
            <a:rPr lang="pt-BR" sz="2000" b="1" dirty="0" smtClean="0"/>
            <a:t>Músculos da EXPIRAÇÃO</a:t>
          </a:r>
          <a:endParaRPr lang="pt-BR" sz="2000" b="1" dirty="0"/>
        </a:p>
      </dgm:t>
    </dgm:pt>
    <dgm:pt modelId="{C7B9EE52-C68C-4907-87AE-73E8749EC18B}" type="parTrans" cxnId="{6E574D0D-C1F3-40D0-93D8-ACFC58C321AF}">
      <dgm:prSet/>
      <dgm:spPr/>
      <dgm:t>
        <a:bodyPr/>
        <a:lstStyle/>
        <a:p>
          <a:endParaRPr lang="pt-BR"/>
        </a:p>
      </dgm:t>
    </dgm:pt>
    <dgm:pt modelId="{626853A7-BA59-4DF3-BD25-B70E9116D2CD}" type="sibTrans" cxnId="{6E574D0D-C1F3-40D0-93D8-ACFC58C321AF}">
      <dgm:prSet/>
      <dgm:spPr/>
      <dgm:t>
        <a:bodyPr/>
        <a:lstStyle/>
        <a:p>
          <a:endParaRPr lang="pt-BR"/>
        </a:p>
      </dgm:t>
    </dgm:pt>
    <dgm:pt modelId="{2A36ECF0-242E-4F8C-A436-DCD724B11E1B}" type="pres">
      <dgm:prSet presAssocID="{37027FD6-07B6-42A8-8E8C-D159E2C4FE2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C05017-7511-4BC9-B7B9-C9F597A2B8CF}" type="pres">
      <dgm:prSet presAssocID="{3C2195A6-093E-46C3-9671-F18560E9F4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FA3C0-F081-4081-88AE-F528E24D70BA}" type="pres">
      <dgm:prSet presAssocID="{FDC93754-3F2F-47B5-9624-5D6FD3FCF115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6468423-7212-4E45-B315-647027818807}" type="pres">
      <dgm:prSet presAssocID="{FDC93754-3F2F-47B5-9624-5D6FD3FCF115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F4A8A555-D747-423E-8DBE-DB483502DAE0}" type="pres">
      <dgm:prSet presAssocID="{593E910B-28B9-4F8A-8F16-8718BF572D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44B6E4-A39A-4706-909D-A547354CD94D}" type="pres">
      <dgm:prSet presAssocID="{D6EE9B5B-5229-4C9F-B9E1-5810A599EC86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144FF5E-6BE8-4440-B34D-DD46F66615B9}" type="pres">
      <dgm:prSet presAssocID="{D6EE9B5B-5229-4C9F-B9E1-5810A599EC86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E8E94A0-771B-482D-A15B-F3B2A2C00404}" type="pres">
      <dgm:prSet presAssocID="{03EDE6F3-E327-40BD-8F69-62125798BC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FA2CB7-B6A2-4852-BF80-13A11E8F0F11}" type="presOf" srcId="{37027FD6-07B6-42A8-8E8C-D159E2C4FE25}" destId="{2A36ECF0-242E-4F8C-A436-DCD724B11E1B}" srcOrd="0" destOrd="0" presId="urn:microsoft.com/office/officeart/2005/8/layout/process2"/>
    <dgm:cxn modelId="{1D15A766-5E2F-41A5-9453-F22C746DD83C}" type="presOf" srcId="{D6EE9B5B-5229-4C9F-B9E1-5810A599EC86}" destId="{A144B6E4-A39A-4706-909D-A547354CD94D}" srcOrd="0" destOrd="0" presId="urn:microsoft.com/office/officeart/2005/8/layout/process2"/>
    <dgm:cxn modelId="{6E574D0D-C1F3-40D0-93D8-ACFC58C321AF}" srcId="{37027FD6-07B6-42A8-8E8C-D159E2C4FE25}" destId="{03EDE6F3-E327-40BD-8F69-62125798BC88}" srcOrd="2" destOrd="0" parTransId="{C7B9EE52-C68C-4907-87AE-73E8749EC18B}" sibTransId="{626853A7-BA59-4DF3-BD25-B70E9116D2CD}"/>
    <dgm:cxn modelId="{6C6D066F-712B-4A05-8A43-2001468BA328}" srcId="{37027FD6-07B6-42A8-8E8C-D159E2C4FE25}" destId="{593E910B-28B9-4F8A-8F16-8718BF572D0F}" srcOrd="1" destOrd="0" parTransId="{B5FEC685-68F7-4E23-9180-752AFCDDB6D6}" sibTransId="{D6EE9B5B-5229-4C9F-B9E1-5810A599EC86}"/>
    <dgm:cxn modelId="{11E76E06-B42B-4C6A-9170-EE75730EB17D}" type="presOf" srcId="{FDC93754-3F2F-47B5-9624-5D6FD3FCF115}" destId="{487FA3C0-F081-4081-88AE-F528E24D70BA}" srcOrd="0" destOrd="0" presId="urn:microsoft.com/office/officeart/2005/8/layout/process2"/>
    <dgm:cxn modelId="{0E7F54DF-2D09-4001-9022-4B497A2C3BEC}" type="presOf" srcId="{03EDE6F3-E327-40BD-8F69-62125798BC88}" destId="{BE8E94A0-771B-482D-A15B-F3B2A2C00404}" srcOrd="0" destOrd="0" presId="urn:microsoft.com/office/officeart/2005/8/layout/process2"/>
    <dgm:cxn modelId="{24359D71-44CC-40C3-96C1-AA83B6707F49}" type="presOf" srcId="{3C2195A6-093E-46C3-9671-F18560E9F433}" destId="{59C05017-7511-4BC9-B7B9-C9F597A2B8CF}" srcOrd="0" destOrd="0" presId="urn:microsoft.com/office/officeart/2005/8/layout/process2"/>
    <dgm:cxn modelId="{B4B9144C-6EB4-4874-81F8-65528F5E0A13}" type="presOf" srcId="{593E910B-28B9-4F8A-8F16-8718BF572D0F}" destId="{F4A8A555-D747-423E-8DBE-DB483502DAE0}" srcOrd="0" destOrd="0" presId="urn:microsoft.com/office/officeart/2005/8/layout/process2"/>
    <dgm:cxn modelId="{FBF5BFBC-2985-4949-AAEE-73AF97B71875}" type="presOf" srcId="{D6EE9B5B-5229-4C9F-B9E1-5810A599EC86}" destId="{2144FF5E-6BE8-4440-B34D-DD46F66615B9}" srcOrd="1" destOrd="0" presId="urn:microsoft.com/office/officeart/2005/8/layout/process2"/>
    <dgm:cxn modelId="{B6883162-CDDB-46D0-911F-A2E4247152C3}" srcId="{37027FD6-07B6-42A8-8E8C-D159E2C4FE25}" destId="{3C2195A6-093E-46C3-9671-F18560E9F433}" srcOrd="0" destOrd="0" parTransId="{EC8A3404-42D9-4969-8F93-6FE652AA897B}" sibTransId="{FDC93754-3F2F-47B5-9624-5D6FD3FCF115}"/>
    <dgm:cxn modelId="{0DB8E34E-A3BC-4765-83FB-52B4AF5324C4}" type="presOf" srcId="{FDC93754-3F2F-47B5-9624-5D6FD3FCF115}" destId="{E6468423-7212-4E45-B315-647027818807}" srcOrd="1" destOrd="0" presId="urn:microsoft.com/office/officeart/2005/8/layout/process2"/>
    <dgm:cxn modelId="{AE4E7020-64D2-47E6-B384-296C28A039C5}" type="presParOf" srcId="{2A36ECF0-242E-4F8C-A436-DCD724B11E1B}" destId="{59C05017-7511-4BC9-B7B9-C9F597A2B8CF}" srcOrd="0" destOrd="0" presId="urn:microsoft.com/office/officeart/2005/8/layout/process2"/>
    <dgm:cxn modelId="{A2C72C6C-6D8C-4EAD-AF0A-E37C87D4573E}" type="presParOf" srcId="{2A36ECF0-242E-4F8C-A436-DCD724B11E1B}" destId="{487FA3C0-F081-4081-88AE-F528E24D70BA}" srcOrd="1" destOrd="0" presId="urn:microsoft.com/office/officeart/2005/8/layout/process2"/>
    <dgm:cxn modelId="{9B1EA8C3-708A-4FD0-9416-0FD5A3B9B54D}" type="presParOf" srcId="{487FA3C0-F081-4081-88AE-F528E24D70BA}" destId="{E6468423-7212-4E45-B315-647027818807}" srcOrd="0" destOrd="0" presId="urn:microsoft.com/office/officeart/2005/8/layout/process2"/>
    <dgm:cxn modelId="{37DB0E50-F611-40DF-9186-924C294B4E7D}" type="presParOf" srcId="{2A36ECF0-242E-4F8C-A436-DCD724B11E1B}" destId="{F4A8A555-D747-423E-8DBE-DB483502DAE0}" srcOrd="2" destOrd="0" presId="urn:microsoft.com/office/officeart/2005/8/layout/process2"/>
    <dgm:cxn modelId="{50EE4C39-7F64-47C3-9D83-B63ABA7D3BC9}" type="presParOf" srcId="{2A36ECF0-242E-4F8C-A436-DCD724B11E1B}" destId="{A144B6E4-A39A-4706-909D-A547354CD94D}" srcOrd="3" destOrd="0" presId="urn:microsoft.com/office/officeart/2005/8/layout/process2"/>
    <dgm:cxn modelId="{2CCF2A9B-3BB1-4340-A2F9-2F86782A4BA4}" type="presParOf" srcId="{A144B6E4-A39A-4706-909D-A547354CD94D}" destId="{2144FF5E-6BE8-4440-B34D-DD46F66615B9}" srcOrd="0" destOrd="0" presId="urn:microsoft.com/office/officeart/2005/8/layout/process2"/>
    <dgm:cxn modelId="{2315FC6C-A5A8-4E51-A57D-1C6649E49D21}" type="presParOf" srcId="{2A36ECF0-242E-4F8C-A436-DCD724B11E1B}" destId="{BE8E94A0-771B-482D-A15B-F3B2A2C0040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C90901-6201-4193-85EA-DC72B243CDC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DED741-A82E-4879-B3CA-3A9D64B06F15}">
      <dgm:prSet phldrT="[Texto]" custT="1"/>
      <dgm:spPr/>
      <dgm:t>
        <a:bodyPr/>
        <a:lstStyle/>
        <a:p>
          <a:r>
            <a:rPr lang="pt-BR" sz="2400" b="1" dirty="0" smtClean="0"/>
            <a:t>Tabagismo</a:t>
          </a:r>
          <a:endParaRPr lang="pt-BR" sz="1700" b="1" dirty="0"/>
        </a:p>
      </dgm:t>
    </dgm:pt>
    <dgm:pt modelId="{CCB58D6D-F7D1-43CC-B263-7E2A7B3B8E27}" type="parTrans" cxnId="{ECDDA9F1-28FB-49A3-80B2-3FD3AC83E5B4}">
      <dgm:prSet/>
      <dgm:spPr/>
      <dgm:t>
        <a:bodyPr/>
        <a:lstStyle/>
        <a:p>
          <a:endParaRPr lang="pt-BR"/>
        </a:p>
      </dgm:t>
    </dgm:pt>
    <dgm:pt modelId="{F6729AE0-B22F-4DEC-B7E2-2AB4A4F577DD}" type="sibTrans" cxnId="{ECDDA9F1-28FB-49A3-80B2-3FD3AC83E5B4}">
      <dgm:prSet/>
      <dgm:spPr/>
      <dgm:t>
        <a:bodyPr/>
        <a:lstStyle/>
        <a:p>
          <a:endParaRPr lang="pt-BR"/>
        </a:p>
      </dgm:t>
    </dgm:pt>
    <dgm:pt modelId="{31F14C4A-6B99-4B8C-8F85-26CF5D0BD33C}">
      <dgm:prSet phldrT="[Texto]"/>
      <dgm:spPr/>
      <dgm:t>
        <a:bodyPr/>
        <a:lstStyle/>
        <a:p>
          <a:r>
            <a:rPr lang="pt-BR" dirty="0" smtClean="0"/>
            <a:t>Lesão inflamatória</a:t>
          </a:r>
          <a:endParaRPr lang="pt-BR" dirty="0"/>
        </a:p>
      </dgm:t>
    </dgm:pt>
    <dgm:pt modelId="{4409C4B4-D172-4778-A3DD-C9FF825556C0}" type="parTrans" cxnId="{DDF09906-B3D2-4B77-9E77-482DCFACD90B}">
      <dgm:prSet/>
      <dgm:spPr/>
      <dgm:t>
        <a:bodyPr/>
        <a:lstStyle/>
        <a:p>
          <a:endParaRPr lang="pt-BR"/>
        </a:p>
      </dgm:t>
    </dgm:pt>
    <dgm:pt modelId="{E830F03D-C965-4F9C-95F0-FC535282EADB}" type="sibTrans" cxnId="{DDF09906-B3D2-4B77-9E77-482DCFACD90B}">
      <dgm:prSet/>
      <dgm:spPr/>
      <dgm:t>
        <a:bodyPr/>
        <a:lstStyle/>
        <a:p>
          <a:endParaRPr lang="pt-BR"/>
        </a:p>
      </dgm:t>
    </dgm:pt>
    <dgm:pt modelId="{270826B6-572C-43F3-ACE5-6E49724E4C29}">
      <dgm:prSet phldrT="[Texto]" custT="1"/>
      <dgm:spPr/>
      <dgm:t>
        <a:bodyPr/>
        <a:lstStyle/>
        <a:p>
          <a:r>
            <a:rPr lang="pt-BR" sz="2400" b="1" dirty="0" smtClean="0"/>
            <a:t>Lesão Pulmonar</a:t>
          </a:r>
          <a:endParaRPr lang="pt-BR" sz="2400" b="1" dirty="0"/>
        </a:p>
      </dgm:t>
    </dgm:pt>
    <dgm:pt modelId="{C6725868-5E45-45ED-8780-386427F92991}" type="parTrans" cxnId="{D977FFBE-0030-4F7D-BF21-26310AAC4E87}">
      <dgm:prSet/>
      <dgm:spPr/>
      <dgm:t>
        <a:bodyPr/>
        <a:lstStyle/>
        <a:p>
          <a:endParaRPr lang="pt-BR"/>
        </a:p>
      </dgm:t>
    </dgm:pt>
    <dgm:pt modelId="{6E809282-4A67-404D-87AB-41B5F48993C5}" type="sibTrans" cxnId="{D977FFBE-0030-4F7D-BF21-26310AAC4E87}">
      <dgm:prSet/>
      <dgm:spPr/>
      <dgm:t>
        <a:bodyPr/>
        <a:lstStyle/>
        <a:p>
          <a:endParaRPr lang="pt-BR"/>
        </a:p>
      </dgm:t>
    </dgm:pt>
    <dgm:pt modelId="{73003DEE-32AB-4F8B-BDC6-F50EF5E6BCCC}">
      <dgm:prSet phldrT="[Texto]"/>
      <dgm:spPr/>
      <dgm:t>
        <a:bodyPr/>
        <a:lstStyle/>
        <a:p>
          <a:r>
            <a:rPr lang="pt-BR" dirty="0" smtClean="0"/>
            <a:t>Enfisema</a:t>
          </a:r>
          <a:endParaRPr lang="pt-BR" dirty="0"/>
        </a:p>
      </dgm:t>
    </dgm:pt>
    <dgm:pt modelId="{E5CDA605-C714-4F82-BEE7-F232D52192E6}" type="parTrans" cxnId="{C0F5EE0D-023A-4937-80CF-540653AAC374}">
      <dgm:prSet/>
      <dgm:spPr/>
      <dgm:t>
        <a:bodyPr/>
        <a:lstStyle/>
        <a:p>
          <a:endParaRPr lang="pt-BR"/>
        </a:p>
      </dgm:t>
    </dgm:pt>
    <dgm:pt modelId="{EDEF8F0C-FBEA-4841-8323-AB3E2662C494}" type="sibTrans" cxnId="{C0F5EE0D-023A-4937-80CF-540653AAC374}">
      <dgm:prSet/>
      <dgm:spPr/>
      <dgm:t>
        <a:bodyPr/>
        <a:lstStyle/>
        <a:p>
          <a:endParaRPr lang="pt-BR"/>
        </a:p>
      </dgm:t>
    </dgm:pt>
    <dgm:pt modelId="{4D46B7DE-9C09-4B54-ADE3-8BE14A932008}">
      <dgm:prSet phldrT="[Texto]"/>
      <dgm:spPr/>
      <dgm:t>
        <a:bodyPr/>
        <a:lstStyle/>
        <a:p>
          <a:r>
            <a:rPr lang="pt-BR" dirty="0" smtClean="0"/>
            <a:t>Bronquite</a:t>
          </a:r>
          <a:endParaRPr lang="pt-BR" dirty="0"/>
        </a:p>
      </dgm:t>
    </dgm:pt>
    <dgm:pt modelId="{0C3C7B62-4677-456B-A02A-FC8D04BCAAA0}" type="parTrans" cxnId="{12D231AE-D350-45B0-BA48-0144C94EEA9A}">
      <dgm:prSet/>
      <dgm:spPr/>
      <dgm:t>
        <a:bodyPr/>
        <a:lstStyle/>
        <a:p>
          <a:endParaRPr lang="pt-BR"/>
        </a:p>
      </dgm:t>
    </dgm:pt>
    <dgm:pt modelId="{595D91F3-F888-45CD-88D1-33652E33136B}" type="sibTrans" cxnId="{12D231AE-D350-45B0-BA48-0144C94EEA9A}">
      <dgm:prSet/>
      <dgm:spPr/>
      <dgm:t>
        <a:bodyPr/>
        <a:lstStyle/>
        <a:p>
          <a:endParaRPr lang="pt-BR"/>
        </a:p>
      </dgm:t>
    </dgm:pt>
    <dgm:pt modelId="{5D738342-9188-4A7F-87D2-66854A9163EB}">
      <dgm:prSet phldrT="[Texto]" custT="1"/>
      <dgm:spPr/>
      <dgm:t>
        <a:bodyPr/>
        <a:lstStyle/>
        <a:p>
          <a:r>
            <a:rPr lang="pt-BR" sz="2000" b="1" dirty="0" smtClean="0"/>
            <a:t>Alteração de Parênquima</a:t>
          </a:r>
          <a:endParaRPr lang="pt-BR" sz="2000" b="1" dirty="0"/>
        </a:p>
      </dgm:t>
    </dgm:pt>
    <dgm:pt modelId="{E2FA61DB-88AF-44D2-B378-3750268C31F6}" type="parTrans" cxnId="{2A699C65-576E-4E6B-9440-25726D8F8638}">
      <dgm:prSet/>
      <dgm:spPr/>
      <dgm:t>
        <a:bodyPr/>
        <a:lstStyle/>
        <a:p>
          <a:endParaRPr lang="pt-BR"/>
        </a:p>
      </dgm:t>
    </dgm:pt>
    <dgm:pt modelId="{2122EE55-56F9-405F-993D-99BA327144E9}" type="sibTrans" cxnId="{2A699C65-576E-4E6B-9440-25726D8F8638}">
      <dgm:prSet/>
      <dgm:spPr/>
      <dgm:t>
        <a:bodyPr/>
        <a:lstStyle/>
        <a:p>
          <a:endParaRPr lang="pt-BR"/>
        </a:p>
      </dgm:t>
    </dgm:pt>
    <dgm:pt modelId="{98C74F54-88AA-4DF3-AF80-1A0D65B6B2D6}">
      <dgm:prSet phldrT="[Texto]"/>
      <dgm:spPr/>
      <dgm:t>
        <a:bodyPr/>
        <a:lstStyle/>
        <a:p>
          <a:r>
            <a:rPr lang="pt-BR" dirty="0" smtClean="0"/>
            <a:t>Dispneia</a:t>
          </a:r>
          <a:endParaRPr lang="pt-BR" dirty="0"/>
        </a:p>
      </dgm:t>
    </dgm:pt>
    <dgm:pt modelId="{C233C8D2-43BE-49DA-8B25-A9EBE7C402CE}" type="parTrans" cxnId="{B782E1E6-E9C7-4A54-8A33-152E30BA60DA}">
      <dgm:prSet/>
      <dgm:spPr/>
      <dgm:t>
        <a:bodyPr/>
        <a:lstStyle/>
        <a:p>
          <a:endParaRPr lang="pt-BR"/>
        </a:p>
      </dgm:t>
    </dgm:pt>
    <dgm:pt modelId="{BE4A90E9-72B2-40A0-BC88-ED3569E14837}" type="sibTrans" cxnId="{B782E1E6-E9C7-4A54-8A33-152E30BA60DA}">
      <dgm:prSet/>
      <dgm:spPr/>
      <dgm:t>
        <a:bodyPr/>
        <a:lstStyle/>
        <a:p>
          <a:endParaRPr lang="pt-BR"/>
        </a:p>
      </dgm:t>
    </dgm:pt>
    <dgm:pt modelId="{64956537-B83F-4B6B-9447-77466234E346}">
      <dgm:prSet phldrT="[Texto]"/>
      <dgm:spPr/>
      <dgm:t>
        <a:bodyPr/>
        <a:lstStyle/>
        <a:p>
          <a:r>
            <a:rPr lang="pt-BR" dirty="0" smtClean="0"/>
            <a:t>Tosse</a:t>
          </a:r>
          <a:endParaRPr lang="pt-BR" dirty="0"/>
        </a:p>
      </dgm:t>
    </dgm:pt>
    <dgm:pt modelId="{9C7F1C52-E8ED-48F1-84D5-36DCF2CE8E59}" type="parTrans" cxnId="{57BB7666-673F-49C7-9512-2A02A48BDDE8}">
      <dgm:prSet/>
      <dgm:spPr/>
      <dgm:t>
        <a:bodyPr/>
        <a:lstStyle/>
        <a:p>
          <a:endParaRPr lang="pt-BR"/>
        </a:p>
      </dgm:t>
    </dgm:pt>
    <dgm:pt modelId="{853AE253-E70D-46A1-8282-DFB2973433CB}" type="sibTrans" cxnId="{57BB7666-673F-49C7-9512-2A02A48BDDE8}">
      <dgm:prSet/>
      <dgm:spPr/>
      <dgm:t>
        <a:bodyPr/>
        <a:lstStyle/>
        <a:p>
          <a:endParaRPr lang="pt-BR"/>
        </a:p>
      </dgm:t>
    </dgm:pt>
    <dgm:pt modelId="{C7C36D8C-48A7-4BA9-BC20-ABAF2A2DD35C}" type="pres">
      <dgm:prSet presAssocID="{59C90901-6201-4193-85EA-DC72B243CD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194EFE-732D-4514-8FF4-F404E1B4384F}" type="pres">
      <dgm:prSet presAssocID="{5D738342-9188-4A7F-87D2-66854A9163EB}" presName="boxAndChildren" presStyleCnt="0"/>
      <dgm:spPr/>
    </dgm:pt>
    <dgm:pt modelId="{E9068416-3091-4D2F-9896-38D77A99BBDB}" type="pres">
      <dgm:prSet presAssocID="{5D738342-9188-4A7F-87D2-66854A9163EB}" presName="parentTextBox" presStyleLbl="node1" presStyleIdx="0" presStyleCnt="3"/>
      <dgm:spPr/>
      <dgm:t>
        <a:bodyPr/>
        <a:lstStyle/>
        <a:p>
          <a:endParaRPr lang="pt-BR"/>
        </a:p>
      </dgm:t>
    </dgm:pt>
    <dgm:pt modelId="{D006626D-D59C-4535-A716-518BD1AF10E1}" type="pres">
      <dgm:prSet presAssocID="{5D738342-9188-4A7F-87D2-66854A9163EB}" presName="entireBox" presStyleLbl="node1" presStyleIdx="0" presStyleCnt="3"/>
      <dgm:spPr/>
      <dgm:t>
        <a:bodyPr/>
        <a:lstStyle/>
        <a:p>
          <a:endParaRPr lang="pt-BR"/>
        </a:p>
      </dgm:t>
    </dgm:pt>
    <dgm:pt modelId="{BBD9144F-3336-43DD-A29C-936868388E85}" type="pres">
      <dgm:prSet presAssocID="{5D738342-9188-4A7F-87D2-66854A9163EB}" presName="descendantBox" presStyleCnt="0"/>
      <dgm:spPr/>
    </dgm:pt>
    <dgm:pt modelId="{F279C407-439C-467E-995E-F42EED25445F}" type="pres">
      <dgm:prSet presAssocID="{98C74F54-88AA-4DF3-AF80-1A0D65B6B2D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7C5C07-B5A1-433C-B47E-99DB84722592}" type="pres">
      <dgm:prSet presAssocID="{64956537-B83F-4B6B-9447-77466234E346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01CEE-2526-4DBB-8553-3186849E7600}" type="pres">
      <dgm:prSet presAssocID="{6E809282-4A67-404D-87AB-41B5F48993C5}" presName="sp" presStyleCnt="0"/>
      <dgm:spPr/>
    </dgm:pt>
    <dgm:pt modelId="{C6A2D48E-84C2-4317-9C73-CF411C2C106A}" type="pres">
      <dgm:prSet presAssocID="{270826B6-572C-43F3-ACE5-6E49724E4C29}" presName="arrowAndChildren" presStyleCnt="0"/>
      <dgm:spPr/>
    </dgm:pt>
    <dgm:pt modelId="{6DFD3904-AEB3-4B87-B345-1529F0D930DA}" type="pres">
      <dgm:prSet presAssocID="{270826B6-572C-43F3-ACE5-6E49724E4C29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02BB234C-5212-4EF3-9ED8-53EAD981C0C8}" type="pres">
      <dgm:prSet presAssocID="{270826B6-572C-43F3-ACE5-6E49724E4C29}" presName="arrow" presStyleLbl="node1" presStyleIdx="1" presStyleCnt="3"/>
      <dgm:spPr/>
      <dgm:t>
        <a:bodyPr/>
        <a:lstStyle/>
        <a:p>
          <a:endParaRPr lang="pt-BR"/>
        </a:p>
      </dgm:t>
    </dgm:pt>
    <dgm:pt modelId="{80A8FBBE-8CBE-4B49-AB49-38A64E542CA7}" type="pres">
      <dgm:prSet presAssocID="{270826B6-572C-43F3-ACE5-6E49724E4C29}" presName="descendantArrow" presStyleCnt="0"/>
      <dgm:spPr/>
    </dgm:pt>
    <dgm:pt modelId="{72DCC4B1-DD38-44BF-90D1-CDCD8F90AF6A}" type="pres">
      <dgm:prSet presAssocID="{73003DEE-32AB-4F8B-BDC6-F50EF5E6BCCC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A9D84-1220-44A8-85AF-D9803F41E43F}" type="pres">
      <dgm:prSet presAssocID="{4D46B7DE-9C09-4B54-ADE3-8BE14A93200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FEB68D-204D-4094-B9BC-DCD411C9FB0D}" type="pres">
      <dgm:prSet presAssocID="{F6729AE0-B22F-4DEC-B7E2-2AB4A4F577DD}" presName="sp" presStyleCnt="0"/>
      <dgm:spPr/>
    </dgm:pt>
    <dgm:pt modelId="{5825A82F-0614-4129-A456-ADA23505C639}" type="pres">
      <dgm:prSet presAssocID="{75DED741-A82E-4879-B3CA-3A9D64B06F15}" presName="arrowAndChildren" presStyleCnt="0"/>
      <dgm:spPr/>
    </dgm:pt>
    <dgm:pt modelId="{CB0B8FA8-2CB7-4846-8222-831AAEF11C89}" type="pres">
      <dgm:prSet presAssocID="{75DED741-A82E-4879-B3CA-3A9D64B06F15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DBD3D3D1-B119-430D-80E5-8463AF88217C}" type="pres">
      <dgm:prSet presAssocID="{75DED741-A82E-4879-B3CA-3A9D64B06F15}" presName="arrow" presStyleLbl="node1" presStyleIdx="2" presStyleCnt="3"/>
      <dgm:spPr/>
      <dgm:t>
        <a:bodyPr/>
        <a:lstStyle/>
        <a:p>
          <a:endParaRPr lang="pt-BR"/>
        </a:p>
      </dgm:t>
    </dgm:pt>
    <dgm:pt modelId="{1435786C-95E2-4DCD-9BD7-E90DBD0382D6}" type="pres">
      <dgm:prSet presAssocID="{75DED741-A82E-4879-B3CA-3A9D64B06F15}" presName="descendantArrow" presStyleCnt="0"/>
      <dgm:spPr/>
    </dgm:pt>
    <dgm:pt modelId="{D7287BFB-E271-4200-B498-AD23713C6A04}" type="pres">
      <dgm:prSet presAssocID="{31F14C4A-6B99-4B8C-8F85-26CF5D0BD33C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699C65-576E-4E6B-9440-25726D8F8638}" srcId="{59C90901-6201-4193-85EA-DC72B243CDC5}" destId="{5D738342-9188-4A7F-87D2-66854A9163EB}" srcOrd="2" destOrd="0" parTransId="{E2FA61DB-88AF-44D2-B378-3750268C31F6}" sibTransId="{2122EE55-56F9-405F-993D-99BA327144E9}"/>
    <dgm:cxn modelId="{34E17158-E87E-42AC-8A67-DD8C0F3321C0}" type="presOf" srcId="{4D46B7DE-9C09-4B54-ADE3-8BE14A932008}" destId="{534A9D84-1220-44A8-85AF-D9803F41E43F}" srcOrd="0" destOrd="0" presId="urn:microsoft.com/office/officeart/2005/8/layout/process4"/>
    <dgm:cxn modelId="{57BB7666-673F-49C7-9512-2A02A48BDDE8}" srcId="{5D738342-9188-4A7F-87D2-66854A9163EB}" destId="{64956537-B83F-4B6B-9447-77466234E346}" srcOrd="1" destOrd="0" parTransId="{9C7F1C52-E8ED-48F1-84D5-36DCF2CE8E59}" sibTransId="{853AE253-E70D-46A1-8282-DFB2973433CB}"/>
    <dgm:cxn modelId="{E4DF8178-61CA-43E7-890E-4EEC7021F3DB}" type="presOf" srcId="{73003DEE-32AB-4F8B-BDC6-F50EF5E6BCCC}" destId="{72DCC4B1-DD38-44BF-90D1-CDCD8F90AF6A}" srcOrd="0" destOrd="0" presId="urn:microsoft.com/office/officeart/2005/8/layout/process4"/>
    <dgm:cxn modelId="{DDF09906-B3D2-4B77-9E77-482DCFACD90B}" srcId="{75DED741-A82E-4879-B3CA-3A9D64B06F15}" destId="{31F14C4A-6B99-4B8C-8F85-26CF5D0BD33C}" srcOrd="0" destOrd="0" parTransId="{4409C4B4-D172-4778-A3DD-C9FF825556C0}" sibTransId="{E830F03D-C965-4F9C-95F0-FC535282EADB}"/>
    <dgm:cxn modelId="{D977FFBE-0030-4F7D-BF21-26310AAC4E87}" srcId="{59C90901-6201-4193-85EA-DC72B243CDC5}" destId="{270826B6-572C-43F3-ACE5-6E49724E4C29}" srcOrd="1" destOrd="0" parTransId="{C6725868-5E45-45ED-8780-386427F92991}" sibTransId="{6E809282-4A67-404D-87AB-41B5F48993C5}"/>
    <dgm:cxn modelId="{C0F5EE0D-023A-4937-80CF-540653AAC374}" srcId="{270826B6-572C-43F3-ACE5-6E49724E4C29}" destId="{73003DEE-32AB-4F8B-BDC6-F50EF5E6BCCC}" srcOrd="0" destOrd="0" parTransId="{E5CDA605-C714-4F82-BEE7-F232D52192E6}" sibTransId="{EDEF8F0C-FBEA-4841-8323-AB3E2662C494}"/>
    <dgm:cxn modelId="{ECDDA9F1-28FB-49A3-80B2-3FD3AC83E5B4}" srcId="{59C90901-6201-4193-85EA-DC72B243CDC5}" destId="{75DED741-A82E-4879-B3CA-3A9D64B06F15}" srcOrd="0" destOrd="0" parTransId="{CCB58D6D-F7D1-43CC-B263-7E2A7B3B8E27}" sibTransId="{F6729AE0-B22F-4DEC-B7E2-2AB4A4F577DD}"/>
    <dgm:cxn modelId="{76CA92E8-200D-43BA-8FC2-2995DFB4D6B1}" type="presOf" srcId="{270826B6-572C-43F3-ACE5-6E49724E4C29}" destId="{6DFD3904-AEB3-4B87-B345-1529F0D930DA}" srcOrd="0" destOrd="0" presId="urn:microsoft.com/office/officeart/2005/8/layout/process4"/>
    <dgm:cxn modelId="{AC05FB72-8A9A-47F7-8EC4-BD793F3CA92B}" type="presOf" srcId="{64956537-B83F-4B6B-9447-77466234E346}" destId="{407C5C07-B5A1-433C-B47E-99DB84722592}" srcOrd="0" destOrd="0" presId="urn:microsoft.com/office/officeart/2005/8/layout/process4"/>
    <dgm:cxn modelId="{F23A0C9F-5D8A-4440-A971-F3D1EA780AF3}" type="presOf" srcId="{59C90901-6201-4193-85EA-DC72B243CDC5}" destId="{C7C36D8C-48A7-4BA9-BC20-ABAF2A2DD35C}" srcOrd="0" destOrd="0" presId="urn:microsoft.com/office/officeart/2005/8/layout/process4"/>
    <dgm:cxn modelId="{E3846386-7988-4C4E-9867-1F1FB7B9FB0F}" type="presOf" srcId="{75DED741-A82E-4879-B3CA-3A9D64B06F15}" destId="{DBD3D3D1-B119-430D-80E5-8463AF88217C}" srcOrd="1" destOrd="0" presId="urn:microsoft.com/office/officeart/2005/8/layout/process4"/>
    <dgm:cxn modelId="{AD0F73FB-F5DD-4CF5-947F-32523B5778E1}" type="presOf" srcId="{98C74F54-88AA-4DF3-AF80-1A0D65B6B2D6}" destId="{F279C407-439C-467E-995E-F42EED25445F}" srcOrd="0" destOrd="0" presId="urn:microsoft.com/office/officeart/2005/8/layout/process4"/>
    <dgm:cxn modelId="{5420B171-68EA-41BD-A66D-B4D3D59C6E72}" type="presOf" srcId="{5D738342-9188-4A7F-87D2-66854A9163EB}" destId="{D006626D-D59C-4535-A716-518BD1AF10E1}" srcOrd="1" destOrd="0" presId="urn:microsoft.com/office/officeart/2005/8/layout/process4"/>
    <dgm:cxn modelId="{5CEA4818-E5F5-41C3-B7FE-AF68C923F415}" type="presOf" srcId="{75DED741-A82E-4879-B3CA-3A9D64B06F15}" destId="{CB0B8FA8-2CB7-4846-8222-831AAEF11C89}" srcOrd="0" destOrd="0" presId="urn:microsoft.com/office/officeart/2005/8/layout/process4"/>
    <dgm:cxn modelId="{73D404CD-4966-4096-B323-611E576CE924}" type="presOf" srcId="{5D738342-9188-4A7F-87D2-66854A9163EB}" destId="{E9068416-3091-4D2F-9896-38D77A99BBDB}" srcOrd="0" destOrd="0" presId="urn:microsoft.com/office/officeart/2005/8/layout/process4"/>
    <dgm:cxn modelId="{B782E1E6-E9C7-4A54-8A33-152E30BA60DA}" srcId="{5D738342-9188-4A7F-87D2-66854A9163EB}" destId="{98C74F54-88AA-4DF3-AF80-1A0D65B6B2D6}" srcOrd="0" destOrd="0" parTransId="{C233C8D2-43BE-49DA-8B25-A9EBE7C402CE}" sibTransId="{BE4A90E9-72B2-40A0-BC88-ED3569E14837}"/>
    <dgm:cxn modelId="{12D231AE-D350-45B0-BA48-0144C94EEA9A}" srcId="{270826B6-572C-43F3-ACE5-6E49724E4C29}" destId="{4D46B7DE-9C09-4B54-ADE3-8BE14A932008}" srcOrd="1" destOrd="0" parTransId="{0C3C7B62-4677-456B-A02A-FC8D04BCAAA0}" sibTransId="{595D91F3-F888-45CD-88D1-33652E33136B}"/>
    <dgm:cxn modelId="{3244274B-4E2E-491D-92BC-854C45A82E7D}" type="presOf" srcId="{270826B6-572C-43F3-ACE5-6E49724E4C29}" destId="{02BB234C-5212-4EF3-9ED8-53EAD981C0C8}" srcOrd="1" destOrd="0" presId="urn:microsoft.com/office/officeart/2005/8/layout/process4"/>
    <dgm:cxn modelId="{4BB10721-266A-4F15-9D88-DE728415A2C0}" type="presOf" srcId="{31F14C4A-6B99-4B8C-8F85-26CF5D0BD33C}" destId="{D7287BFB-E271-4200-B498-AD23713C6A04}" srcOrd="0" destOrd="0" presId="urn:microsoft.com/office/officeart/2005/8/layout/process4"/>
    <dgm:cxn modelId="{8CED8B20-CDD1-478F-A03B-CA870AB8B676}" type="presParOf" srcId="{C7C36D8C-48A7-4BA9-BC20-ABAF2A2DD35C}" destId="{79194EFE-732D-4514-8FF4-F404E1B4384F}" srcOrd="0" destOrd="0" presId="urn:microsoft.com/office/officeart/2005/8/layout/process4"/>
    <dgm:cxn modelId="{903AA2CC-9F7C-48D8-A795-326659248F5A}" type="presParOf" srcId="{79194EFE-732D-4514-8FF4-F404E1B4384F}" destId="{E9068416-3091-4D2F-9896-38D77A99BBDB}" srcOrd="0" destOrd="0" presId="urn:microsoft.com/office/officeart/2005/8/layout/process4"/>
    <dgm:cxn modelId="{7BE7FA85-142C-4D4F-A0DA-729EF75AB90E}" type="presParOf" srcId="{79194EFE-732D-4514-8FF4-F404E1B4384F}" destId="{D006626D-D59C-4535-A716-518BD1AF10E1}" srcOrd="1" destOrd="0" presId="urn:microsoft.com/office/officeart/2005/8/layout/process4"/>
    <dgm:cxn modelId="{4607BB3E-BC56-4982-93B9-793BD0F2FE13}" type="presParOf" srcId="{79194EFE-732D-4514-8FF4-F404E1B4384F}" destId="{BBD9144F-3336-43DD-A29C-936868388E85}" srcOrd="2" destOrd="0" presId="urn:microsoft.com/office/officeart/2005/8/layout/process4"/>
    <dgm:cxn modelId="{87DBCCE9-3E52-4642-B971-30C06564AE48}" type="presParOf" srcId="{BBD9144F-3336-43DD-A29C-936868388E85}" destId="{F279C407-439C-467E-995E-F42EED25445F}" srcOrd="0" destOrd="0" presId="urn:microsoft.com/office/officeart/2005/8/layout/process4"/>
    <dgm:cxn modelId="{C70F465E-E134-451A-B221-AD307AA3335D}" type="presParOf" srcId="{BBD9144F-3336-43DD-A29C-936868388E85}" destId="{407C5C07-B5A1-433C-B47E-99DB84722592}" srcOrd="1" destOrd="0" presId="urn:microsoft.com/office/officeart/2005/8/layout/process4"/>
    <dgm:cxn modelId="{344E0D0F-A650-47F4-96BF-8BB892760542}" type="presParOf" srcId="{C7C36D8C-48A7-4BA9-BC20-ABAF2A2DD35C}" destId="{09F01CEE-2526-4DBB-8553-3186849E7600}" srcOrd="1" destOrd="0" presId="urn:microsoft.com/office/officeart/2005/8/layout/process4"/>
    <dgm:cxn modelId="{3B4AFA68-8F5F-4644-84F8-1A253C824FF2}" type="presParOf" srcId="{C7C36D8C-48A7-4BA9-BC20-ABAF2A2DD35C}" destId="{C6A2D48E-84C2-4317-9C73-CF411C2C106A}" srcOrd="2" destOrd="0" presId="urn:microsoft.com/office/officeart/2005/8/layout/process4"/>
    <dgm:cxn modelId="{E8908A48-96A0-4049-81BB-C514658D30C4}" type="presParOf" srcId="{C6A2D48E-84C2-4317-9C73-CF411C2C106A}" destId="{6DFD3904-AEB3-4B87-B345-1529F0D930DA}" srcOrd="0" destOrd="0" presId="urn:microsoft.com/office/officeart/2005/8/layout/process4"/>
    <dgm:cxn modelId="{9B02DC38-6CB8-4D03-8190-38C6A5188A7A}" type="presParOf" srcId="{C6A2D48E-84C2-4317-9C73-CF411C2C106A}" destId="{02BB234C-5212-4EF3-9ED8-53EAD981C0C8}" srcOrd="1" destOrd="0" presId="urn:microsoft.com/office/officeart/2005/8/layout/process4"/>
    <dgm:cxn modelId="{E51D7A95-99A8-4BCF-88D0-6FA6B08C9FDD}" type="presParOf" srcId="{C6A2D48E-84C2-4317-9C73-CF411C2C106A}" destId="{80A8FBBE-8CBE-4B49-AB49-38A64E542CA7}" srcOrd="2" destOrd="0" presId="urn:microsoft.com/office/officeart/2005/8/layout/process4"/>
    <dgm:cxn modelId="{A38F89B1-A688-4D2B-B60C-79EE4111AEE8}" type="presParOf" srcId="{80A8FBBE-8CBE-4B49-AB49-38A64E542CA7}" destId="{72DCC4B1-DD38-44BF-90D1-CDCD8F90AF6A}" srcOrd="0" destOrd="0" presId="urn:microsoft.com/office/officeart/2005/8/layout/process4"/>
    <dgm:cxn modelId="{18E3C34A-7FEF-4FC6-84E7-D0C77927ED78}" type="presParOf" srcId="{80A8FBBE-8CBE-4B49-AB49-38A64E542CA7}" destId="{534A9D84-1220-44A8-85AF-D9803F41E43F}" srcOrd="1" destOrd="0" presId="urn:microsoft.com/office/officeart/2005/8/layout/process4"/>
    <dgm:cxn modelId="{15CE8AD4-D604-4DE5-9F32-95FC4FE08B81}" type="presParOf" srcId="{C7C36D8C-48A7-4BA9-BC20-ABAF2A2DD35C}" destId="{32FEB68D-204D-4094-B9BC-DCD411C9FB0D}" srcOrd="3" destOrd="0" presId="urn:microsoft.com/office/officeart/2005/8/layout/process4"/>
    <dgm:cxn modelId="{443E97B1-371B-4BDC-B697-A5CF65049F98}" type="presParOf" srcId="{C7C36D8C-48A7-4BA9-BC20-ABAF2A2DD35C}" destId="{5825A82F-0614-4129-A456-ADA23505C639}" srcOrd="4" destOrd="0" presId="urn:microsoft.com/office/officeart/2005/8/layout/process4"/>
    <dgm:cxn modelId="{4FF1D14C-96C8-43CD-9852-13E19344C786}" type="presParOf" srcId="{5825A82F-0614-4129-A456-ADA23505C639}" destId="{CB0B8FA8-2CB7-4846-8222-831AAEF11C89}" srcOrd="0" destOrd="0" presId="urn:microsoft.com/office/officeart/2005/8/layout/process4"/>
    <dgm:cxn modelId="{40716DF4-E679-4A57-B30A-EE1DD71113BC}" type="presParOf" srcId="{5825A82F-0614-4129-A456-ADA23505C639}" destId="{DBD3D3D1-B119-430D-80E5-8463AF88217C}" srcOrd="1" destOrd="0" presId="urn:microsoft.com/office/officeart/2005/8/layout/process4"/>
    <dgm:cxn modelId="{3D715A4C-914D-4EB3-887D-696D6F388764}" type="presParOf" srcId="{5825A82F-0614-4129-A456-ADA23505C639}" destId="{1435786C-95E2-4DCD-9BD7-E90DBD0382D6}" srcOrd="2" destOrd="0" presId="urn:microsoft.com/office/officeart/2005/8/layout/process4"/>
    <dgm:cxn modelId="{61CA81E0-5A29-4D4E-A087-FDF2F986C185}" type="presParOf" srcId="{1435786C-95E2-4DCD-9BD7-E90DBD0382D6}" destId="{D7287BFB-E271-4200-B498-AD23713C6A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C90901-6201-4193-85EA-DC72B243CDC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DED741-A82E-4879-B3CA-3A9D64B06F15}">
      <dgm:prSet phldrT="[Texto]" custT="1"/>
      <dgm:spPr/>
      <dgm:t>
        <a:bodyPr/>
        <a:lstStyle/>
        <a:p>
          <a:r>
            <a:rPr lang="pt-BR" sz="2400" b="1" dirty="0" smtClean="0"/>
            <a:t>Lesão Autoimune</a:t>
          </a:r>
          <a:endParaRPr lang="pt-BR" sz="2400" b="1" dirty="0"/>
        </a:p>
      </dgm:t>
    </dgm:pt>
    <dgm:pt modelId="{CCB58D6D-F7D1-43CC-B263-7E2A7B3B8E27}" type="parTrans" cxnId="{ECDDA9F1-28FB-49A3-80B2-3FD3AC83E5B4}">
      <dgm:prSet/>
      <dgm:spPr/>
      <dgm:t>
        <a:bodyPr/>
        <a:lstStyle/>
        <a:p>
          <a:endParaRPr lang="pt-BR" b="0"/>
        </a:p>
      </dgm:t>
    </dgm:pt>
    <dgm:pt modelId="{F6729AE0-B22F-4DEC-B7E2-2AB4A4F577DD}" type="sibTrans" cxnId="{ECDDA9F1-28FB-49A3-80B2-3FD3AC83E5B4}">
      <dgm:prSet/>
      <dgm:spPr/>
      <dgm:t>
        <a:bodyPr/>
        <a:lstStyle/>
        <a:p>
          <a:endParaRPr lang="pt-BR" b="0"/>
        </a:p>
      </dgm:t>
    </dgm:pt>
    <dgm:pt modelId="{31F14C4A-6B99-4B8C-8F85-26CF5D0BD33C}">
      <dgm:prSet phldrT="[Texto]"/>
      <dgm:spPr/>
      <dgm:t>
        <a:bodyPr/>
        <a:lstStyle/>
        <a:p>
          <a:r>
            <a:rPr lang="pt-BR" b="0" dirty="0" smtClean="0"/>
            <a:t>Lesão IgE mediada</a:t>
          </a:r>
          <a:endParaRPr lang="pt-BR" b="0" dirty="0"/>
        </a:p>
      </dgm:t>
    </dgm:pt>
    <dgm:pt modelId="{4409C4B4-D172-4778-A3DD-C9FF825556C0}" type="parTrans" cxnId="{DDF09906-B3D2-4B77-9E77-482DCFACD90B}">
      <dgm:prSet/>
      <dgm:spPr/>
      <dgm:t>
        <a:bodyPr/>
        <a:lstStyle/>
        <a:p>
          <a:endParaRPr lang="pt-BR" b="0"/>
        </a:p>
      </dgm:t>
    </dgm:pt>
    <dgm:pt modelId="{E830F03D-C965-4F9C-95F0-FC535282EADB}" type="sibTrans" cxnId="{DDF09906-B3D2-4B77-9E77-482DCFACD90B}">
      <dgm:prSet/>
      <dgm:spPr/>
      <dgm:t>
        <a:bodyPr/>
        <a:lstStyle/>
        <a:p>
          <a:endParaRPr lang="pt-BR" b="0"/>
        </a:p>
      </dgm:t>
    </dgm:pt>
    <dgm:pt modelId="{270826B6-572C-43F3-ACE5-6E49724E4C29}">
      <dgm:prSet phldrT="[Texto]" custT="1"/>
      <dgm:spPr/>
      <dgm:t>
        <a:bodyPr/>
        <a:lstStyle/>
        <a:p>
          <a:r>
            <a:rPr lang="pt-BR" sz="2400" b="1" dirty="0" smtClean="0"/>
            <a:t>Fisiopatologia da via área</a:t>
          </a:r>
          <a:endParaRPr lang="pt-BR" sz="2400" b="1" dirty="0"/>
        </a:p>
      </dgm:t>
    </dgm:pt>
    <dgm:pt modelId="{C6725868-5E45-45ED-8780-386427F92991}" type="parTrans" cxnId="{D977FFBE-0030-4F7D-BF21-26310AAC4E87}">
      <dgm:prSet/>
      <dgm:spPr/>
      <dgm:t>
        <a:bodyPr/>
        <a:lstStyle/>
        <a:p>
          <a:endParaRPr lang="pt-BR" b="0"/>
        </a:p>
      </dgm:t>
    </dgm:pt>
    <dgm:pt modelId="{6E809282-4A67-404D-87AB-41B5F48993C5}" type="sibTrans" cxnId="{D977FFBE-0030-4F7D-BF21-26310AAC4E87}">
      <dgm:prSet/>
      <dgm:spPr/>
      <dgm:t>
        <a:bodyPr/>
        <a:lstStyle/>
        <a:p>
          <a:endParaRPr lang="pt-BR" b="0"/>
        </a:p>
      </dgm:t>
    </dgm:pt>
    <dgm:pt modelId="{73003DEE-32AB-4F8B-BDC6-F50EF5E6BCCC}">
      <dgm:prSet phldrT="[Texto]"/>
      <dgm:spPr/>
      <dgm:t>
        <a:bodyPr/>
        <a:lstStyle/>
        <a:p>
          <a:r>
            <a:rPr lang="pt-BR" b="0" dirty="0" err="1" smtClean="0"/>
            <a:t>Broncoconstrição</a:t>
          </a:r>
          <a:endParaRPr lang="pt-BR" b="0" dirty="0"/>
        </a:p>
      </dgm:t>
    </dgm:pt>
    <dgm:pt modelId="{E5CDA605-C714-4F82-BEE7-F232D52192E6}" type="parTrans" cxnId="{C0F5EE0D-023A-4937-80CF-540653AAC374}">
      <dgm:prSet/>
      <dgm:spPr/>
      <dgm:t>
        <a:bodyPr/>
        <a:lstStyle/>
        <a:p>
          <a:endParaRPr lang="pt-BR" b="0"/>
        </a:p>
      </dgm:t>
    </dgm:pt>
    <dgm:pt modelId="{EDEF8F0C-FBEA-4841-8323-AB3E2662C494}" type="sibTrans" cxnId="{C0F5EE0D-023A-4937-80CF-540653AAC374}">
      <dgm:prSet/>
      <dgm:spPr/>
      <dgm:t>
        <a:bodyPr/>
        <a:lstStyle/>
        <a:p>
          <a:endParaRPr lang="pt-BR" b="0"/>
        </a:p>
      </dgm:t>
    </dgm:pt>
    <dgm:pt modelId="{4D46B7DE-9C09-4B54-ADE3-8BE14A932008}">
      <dgm:prSet phldrT="[Texto]"/>
      <dgm:spPr/>
      <dgm:t>
        <a:bodyPr/>
        <a:lstStyle/>
        <a:p>
          <a:r>
            <a:rPr lang="pt-BR" b="0" dirty="0" smtClean="0"/>
            <a:t>Secreção </a:t>
          </a:r>
          <a:endParaRPr lang="pt-BR" b="0" dirty="0"/>
        </a:p>
      </dgm:t>
    </dgm:pt>
    <dgm:pt modelId="{0C3C7B62-4677-456B-A02A-FC8D04BCAAA0}" type="parTrans" cxnId="{12D231AE-D350-45B0-BA48-0144C94EEA9A}">
      <dgm:prSet/>
      <dgm:spPr/>
      <dgm:t>
        <a:bodyPr/>
        <a:lstStyle/>
        <a:p>
          <a:endParaRPr lang="pt-BR" b="0"/>
        </a:p>
      </dgm:t>
    </dgm:pt>
    <dgm:pt modelId="{595D91F3-F888-45CD-88D1-33652E33136B}" type="sibTrans" cxnId="{12D231AE-D350-45B0-BA48-0144C94EEA9A}">
      <dgm:prSet/>
      <dgm:spPr/>
      <dgm:t>
        <a:bodyPr/>
        <a:lstStyle/>
        <a:p>
          <a:endParaRPr lang="pt-BR" b="0"/>
        </a:p>
      </dgm:t>
    </dgm:pt>
    <dgm:pt modelId="{5D738342-9188-4A7F-87D2-66854A9163EB}">
      <dgm:prSet phldrT="[Texto]" custT="1"/>
      <dgm:spPr/>
      <dgm:t>
        <a:bodyPr/>
        <a:lstStyle/>
        <a:p>
          <a:r>
            <a:rPr lang="pt-BR" sz="2400" b="1" dirty="0" smtClean="0"/>
            <a:t>Alteração de Parênquima</a:t>
          </a:r>
          <a:endParaRPr lang="pt-BR" sz="2400" b="1" dirty="0"/>
        </a:p>
      </dgm:t>
    </dgm:pt>
    <dgm:pt modelId="{E2FA61DB-88AF-44D2-B378-3750268C31F6}" type="parTrans" cxnId="{2A699C65-576E-4E6B-9440-25726D8F8638}">
      <dgm:prSet/>
      <dgm:spPr/>
      <dgm:t>
        <a:bodyPr/>
        <a:lstStyle/>
        <a:p>
          <a:endParaRPr lang="pt-BR" b="0"/>
        </a:p>
      </dgm:t>
    </dgm:pt>
    <dgm:pt modelId="{2122EE55-56F9-405F-993D-99BA327144E9}" type="sibTrans" cxnId="{2A699C65-576E-4E6B-9440-25726D8F8638}">
      <dgm:prSet/>
      <dgm:spPr/>
      <dgm:t>
        <a:bodyPr/>
        <a:lstStyle/>
        <a:p>
          <a:endParaRPr lang="pt-BR" b="0"/>
        </a:p>
      </dgm:t>
    </dgm:pt>
    <dgm:pt modelId="{98C74F54-88AA-4DF3-AF80-1A0D65B6B2D6}">
      <dgm:prSet phldrT="[Texto]"/>
      <dgm:spPr/>
      <dgm:t>
        <a:bodyPr/>
        <a:lstStyle/>
        <a:p>
          <a:r>
            <a:rPr lang="pt-BR" b="0" dirty="0" smtClean="0"/>
            <a:t>Sibilo</a:t>
          </a:r>
          <a:endParaRPr lang="pt-BR" b="0" dirty="0"/>
        </a:p>
      </dgm:t>
    </dgm:pt>
    <dgm:pt modelId="{C233C8D2-43BE-49DA-8B25-A9EBE7C402CE}" type="parTrans" cxnId="{B782E1E6-E9C7-4A54-8A33-152E30BA60DA}">
      <dgm:prSet/>
      <dgm:spPr/>
      <dgm:t>
        <a:bodyPr/>
        <a:lstStyle/>
        <a:p>
          <a:endParaRPr lang="pt-BR" b="0"/>
        </a:p>
      </dgm:t>
    </dgm:pt>
    <dgm:pt modelId="{BE4A90E9-72B2-40A0-BC88-ED3569E14837}" type="sibTrans" cxnId="{B782E1E6-E9C7-4A54-8A33-152E30BA60DA}">
      <dgm:prSet/>
      <dgm:spPr/>
      <dgm:t>
        <a:bodyPr/>
        <a:lstStyle/>
        <a:p>
          <a:endParaRPr lang="pt-BR" b="0"/>
        </a:p>
      </dgm:t>
    </dgm:pt>
    <dgm:pt modelId="{64956537-B83F-4B6B-9447-77466234E346}">
      <dgm:prSet phldrT="[Texto]"/>
      <dgm:spPr/>
      <dgm:t>
        <a:bodyPr/>
        <a:lstStyle/>
        <a:p>
          <a:r>
            <a:rPr lang="pt-BR" b="0" dirty="0" smtClean="0"/>
            <a:t>Dispneia</a:t>
          </a:r>
          <a:endParaRPr lang="pt-BR" b="0" dirty="0"/>
        </a:p>
      </dgm:t>
    </dgm:pt>
    <dgm:pt modelId="{9C7F1C52-E8ED-48F1-84D5-36DCF2CE8E59}" type="parTrans" cxnId="{57BB7666-673F-49C7-9512-2A02A48BDDE8}">
      <dgm:prSet/>
      <dgm:spPr/>
      <dgm:t>
        <a:bodyPr/>
        <a:lstStyle/>
        <a:p>
          <a:endParaRPr lang="pt-BR" b="0"/>
        </a:p>
      </dgm:t>
    </dgm:pt>
    <dgm:pt modelId="{853AE253-E70D-46A1-8282-DFB2973433CB}" type="sibTrans" cxnId="{57BB7666-673F-49C7-9512-2A02A48BDDE8}">
      <dgm:prSet/>
      <dgm:spPr/>
      <dgm:t>
        <a:bodyPr/>
        <a:lstStyle/>
        <a:p>
          <a:endParaRPr lang="pt-BR" b="0"/>
        </a:p>
      </dgm:t>
    </dgm:pt>
    <dgm:pt modelId="{C7C36D8C-48A7-4BA9-BC20-ABAF2A2DD35C}" type="pres">
      <dgm:prSet presAssocID="{59C90901-6201-4193-85EA-DC72B243CD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194EFE-732D-4514-8FF4-F404E1B4384F}" type="pres">
      <dgm:prSet presAssocID="{5D738342-9188-4A7F-87D2-66854A9163EB}" presName="boxAndChildren" presStyleCnt="0"/>
      <dgm:spPr/>
    </dgm:pt>
    <dgm:pt modelId="{E9068416-3091-4D2F-9896-38D77A99BBDB}" type="pres">
      <dgm:prSet presAssocID="{5D738342-9188-4A7F-87D2-66854A9163EB}" presName="parentTextBox" presStyleLbl="node1" presStyleIdx="0" presStyleCnt="3"/>
      <dgm:spPr/>
      <dgm:t>
        <a:bodyPr/>
        <a:lstStyle/>
        <a:p>
          <a:endParaRPr lang="pt-BR"/>
        </a:p>
      </dgm:t>
    </dgm:pt>
    <dgm:pt modelId="{D006626D-D59C-4535-A716-518BD1AF10E1}" type="pres">
      <dgm:prSet presAssocID="{5D738342-9188-4A7F-87D2-66854A9163EB}" presName="entireBox" presStyleLbl="node1" presStyleIdx="0" presStyleCnt="3"/>
      <dgm:spPr/>
      <dgm:t>
        <a:bodyPr/>
        <a:lstStyle/>
        <a:p>
          <a:endParaRPr lang="pt-BR"/>
        </a:p>
      </dgm:t>
    </dgm:pt>
    <dgm:pt modelId="{BBD9144F-3336-43DD-A29C-936868388E85}" type="pres">
      <dgm:prSet presAssocID="{5D738342-9188-4A7F-87D2-66854A9163EB}" presName="descendantBox" presStyleCnt="0"/>
      <dgm:spPr/>
    </dgm:pt>
    <dgm:pt modelId="{F279C407-439C-467E-995E-F42EED25445F}" type="pres">
      <dgm:prSet presAssocID="{98C74F54-88AA-4DF3-AF80-1A0D65B6B2D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7C5C07-B5A1-433C-B47E-99DB84722592}" type="pres">
      <dgm:prSet presAssocID="{64956537-B83F-4B6B-9447-77466234E346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01CEE-2526-4DBB-8553-3186849E7600}" type="pres">
      <dgm:prSet presAssocID="{6E809282-4A67-404D-87AB-41B5F48993C5}" presName="sp" presStyleCnt="0"/>
      <dgm:spPr/>
    </dgm:pt>
    <dgm:pt modelId="{C6A2D48E-84C2-4317-9C73-CF411C2C106A}" type="pres">
      <dgm:prSet presAssocID="{270826B6-572C-43F3-ACE5-6E49724E4C29}" presName="arrowAndChildren" presStyleCnt="0"/>
      <dgm:spPr/>
    </dgm:pt>
    <dgm:pt modelId="{6DFD3904-AEB3-4B87-B345-1529F0D930DA}" type="pres">
      <dgm:prSet presAssocID="{270826B6-572C-43F3-ACE5-6E49724E4C29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02BB234C-5212-4EF3-9ED8-53EAD981C0C8}" type="pres">
      <dgm:prSet presAssocID="{270826B6-572C-43F3-ACE5-6E49724E4C29}" presName="arrow" presStyleLbl="node1" presStyleIdx="1" presStyleCnt="3"/>
      <dgm:spPr/>
      <dgm:t>
        <a:bodyPr/>
        <a:lstStyle/>
        <a:p>
          <a:endParaRPr lang="pt-BR"/>
        </a:p>
      </dgm:t>
    </dgm:pt>
    <dgm:pt modelId="{80A8FBBE-8CBE-4B49-AB49-38A64E542CA7}" type="pres">
      <dgm:prSet presAssocID="{270826B6-572C-43F3-ACE5-6E49724E4C29}" presName="descendantArrow" presStyleCnt="0"/>
      <dgm:spPr/>
    </dgm:pt>
    <dgm:pt modelId="{72DCC4B1-DD38-44BF-90D1-CDCD8F90AF6A}" type="pres">
      <dgm:prSet presAssocID="{73003DEE-32AB-4F8B-BDC6-F50EF5E6BCCC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A9D84-1220-44A8-85AF-D9803F41E43F}" type="pres">
      <dgm:prSet presAssocID="{4D46B7DE-9C09-4B54-ADE3-8BE14A93200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FEB68D-204D-4094-B9BC-DCD411C9FB0D}" type="pres">
      <dgm:prSet presAssocID="{F6729AE0-B22F-4DEC-B7E2-2AB4A4F577DD}" presName="sp" presStyleCnt="0"/>
      <dgm:spPr/>
    </dgm:pt>
    <dgm:pt modelId="{5825A82F-0614-4129-A456-ADA23505C639}" type="pres">
      <dgm:prSet presAssocID="{75DED741-A82E-4879-B3CA-3A9D64B06F15}" presName="arrowAndChildren" presStyleCnt="0"/>
      <dgm:spPr/>
    </dgm:pt>
    <dgm:pt modelId="{CB0B8FA8-2CB7-4846-8222-831AAEF11C89}" type="pres">
      <dgm:prSet presAssocID="{75DED741-A82E-4879-B3CA-3A9D64B06F15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DBD3D3D1-B119-430D-80E5-8463AF88217C}" type="pres">
      <dgm:prSet presAssocID="{75DED741-A82E-4879-B3CA-3A9D64B06F15}" presName="arrow" presStyleLbl="node1" presStyleIdx="2" presStyleCnt="3"/>
      <dgm:spPr/>
      <dgm:t>
        <a:bodyPr/>
        <a:lstStyle/>
        <a:p>
          <a:endParaRPr lang="pt-BR"/>
        </a:p>
      </dgm:t>
    </dgm:pt>
    <dgm:pt modelId="{1435786C-95E2-4DCD-9BD7-E90DBD0382D6}" type="pres">
      <dgm:prSet presAssocID="{75DED741-A82E-4879-B3CA-3A9D64B06F15}" presName="descendantArrow" presStyleCnt="0"/>
      <dgm:spPr/>
    </dgm:pt>
    <dgm:pt modelId="{D7287BFB-E271-4200-B498-AD23713C6A04}" type="pres">
      <dgm:prSet presAssocID="{31F14C4A-6B99-4B8C-8F85-26CF5D0BD33C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9435B6-7567-4964-8F24-3915E8E78F42}" type="presOf" srcId="{5D738342-9188-4A7F-87D2-66854A9163EB}" destId="{D006626D-D59C-4535-A716-518BD1AF10E1}" srcOrd="1" destOrd="0" presId="urn:microsoft.com/office/officeart/2005/8/layout/process4"/>
    <dgm:cxn modelId="{57BB7666-673F-49C7-9512-2A02A48BDDE8}" srcId="{5D738342-9188-4A7F-87D2-66854A9163EB}" destId="{64956537-B83F-4B6B-9447-77466234E346}" srcOrd="1" destOrd="0" parTransId="{9C7F1C52-E8ED-48F1-84D5-36DCF2CE8E59}" sibTransId="{853AE253-E70D-46A1-8282-DFB2973433CB}"/>
    <dgm:cxn modelId="{DDF09906-B3D2-4B77-9E77-482DCFACD90B}" srcId="{75DED741-A82E-4879-B3CA-3A9D64B06F15}" destId="{31F14C4A-6B99-4B8C-8F85-26CF5D0BD33C}" srcOrd="0" destOrd="0" parTransId="{4409C4B4-D172-4778-A3DD-C9FF825556C0}" sibTransId="{E830F03D-C965-4F9C-95F0-FC535282EADB}"/>
    <dgm:cxn modelId="{2A699C65-576E-4E6B-9440-25726D8F8638}" srcId="{59C90901-6201-4193-85EA-DC72B243CDC5}" destId="{5D738342-9188-4A7F-87D2-66854A9163EB}" srcOrd="2" destOrd="0" parTransId="{E2FA61DB-88AF-44D2-B378-3750268C31F6}" sibTransId="{2122EE55-56F9-405F-993D-99BA327144E9}"/>
    <dgm:cxn modelId="{BC8E49ED-A4C2-413B-8A22-9A77529FD53D}" type="presOf" srcId="{59C90901-6201-4193-85EA-DC72B243CDC5}" destId="{C7C36D8C-48A7-4BA9-BC20-ABAF2A2DD35C}" srcOrd="0" destOrd="0" presId="urn:microsoft.com/office/officeart/2005/8/layout/process4"/>
    <dgm:cxn modelId="{C1F955FF-5604-4550-A764-3CC60E61D1D5}" type="presOf" srcId="{75DED741-A82E-4879-B3CA-3A9D64B06F15}" destId="{DBD3D3D1-B119-430D-80E5-8463AF88217C}" srcOrd="1" destOrd="0" presId="urn:microsoft.com/office/officeart/2005/8/layout/process4"/>
    <dgm:cxn modelId="{12D231AE-D350-45B0-BA48-0144C94EEA9A}" srcId="{270826B6-572C-43F3-ACE5-6E49724E4C29}" destId="{4D46B7DE-9C09-4B54-ADE3-8BE14A932008}" srcOrd="1" destOrd="0" parTransId="{0C3C7B62-4677-456B-A02A-FC8D04BCAAA0}" sibTransId="{595D91F3-F888-45CD-88D1-33652E33136B}"/>
    <dgm:cxn modelId="{4A611F0A-07CA-4BE5-BDD6-AADFB9B8C28C}" type="presOf" srcId="{98C74F54-88AA-4DF3-AF80-1A0D65B6B2D6}" destId="{F279C407-439C-467E-995E-F42EED25445F}" srcOrd="0" destOrd="0" presId="urn:microsoft.com/office/officeart/2005/8/layout/process4"/>
    <dgm:cxn modelId="{201DF8AE-53FD-4D52-BCFD-B9331BAAEC9C}" type="presOf" srcId="{64956537-B83F-4B6B-9447-77466234E346}" destId="{407C5C07-B5A1-433C-B47E-99DB84722592}" srcOrd="0" destOrd="0" presId="urn:microsoft.com/office/officeart/2005/8/layout/process4"/>
    <dgm:cxn modelId="{C0F5EE0D-023A-4937-80CF-540653AAC374}" srcId="{270826B6-572C-43F3-ACE5-6E49724E4C29}" destId="{73003DEE-32AB-4F8B-BDC6-F50EF5E6BCCC}" srcOrd="0" destOrd="0" parTransId="{E5CDA605-C714-4F82-BEE7-F232D52192E6}" sibTransId="{EDEF8F0C-FBEA-4841-8323-AB3E2662C494}"/>
    <dgm:cxn modelId="{D57EA8A4-5B30-45AB-8A81-27AFB854B6B6}" type="presOf" srcId="{73003DEE-32AB-4F8B-BDC6-F50EF5E6BCCC}" destId="{72DCC4B1-DD38-44BF-90D1-CDCD8F90AF6A}" srcOrd="0" destOrd="0" presId="urn:microsoft.com/office/officeart/2005/8/layout/process4"/>
    <dgm:cxn modelId="{D977FFBE-0030-4F7D-BF21-26310AAC4E87}" srcId="{59C90901-6201-4193-85EA-DC72B243CDC5}" destId="{270826B6-572C-43F3-ACE5-6E49724E4C29}" srcOrd="1" destOrd="0" parTransId="{C6725868-5E45-45ED-8780-386427F92991}" sibTransId="{6E809282-4A67-404D-87AB-41B5F48993C5}"/>
    <dgm:cxn modelId="{9C536518-BC1C-4EF3-8688-C94FD14F438D}" type="presOf" srcId="{75DED741-A82E-4879-B3CA-3A9D64B06F15}" destId="{CB0B8FA8-2CB7-4846-8222-831AAEF11C89}" srcOrd="0" destOrd="0" presId="urn:microsoft.com/office/officeart/2005/8/layout/process4"/>
    <dgm:cxn modelId="{ECDDA9F1-28FB-49A3-80B2-3FD3AC83E5B4}" srcId="{59C90901-6201-4193-85EA-DC72B243CDC5}" destId="{75DED741-A82E-4879-B3CA-3A9D64B06F15}" srcOrd="0" destOrd="0" parTransId="{CCB58D6D-F7D1-43CC-B263-7E2A7B3B8E27}" sibTransId="{F6729AE0-B22F-4DEC-B7E2-2AB4A4F577DD}"/>
    <dgm:cxn modelId="{EB1DD3E7-2EBE-41EA-82AC-0858B694827D}" type="presOf" srcId="{270826B6-572C-43F3-ACE5-6E49724E4C29}" destId="{02BB234C-5212-4EF3-9ED8-53EAD981C0C8}" srcOrd="1" destOrd="0" presId="urn:microsoft.com/office/officeart/2005/8/layout/process4"/>
    <dgm:cxn modelId="{22F306CB-4B8F-4098-941F-335E96096587}" type="presOf" srcId="{270826B6-572C-43F3-ACE5-6E49724E4C29}" destId="{6DFD3904-AEB3-4B87-B345-1529F0D930DA}" srcOrd="0" destOrd="0" presId="urn:microsoft.com/office/officeart/2005/8/layout/process4"/>
    <dgm:cxn modelId="{4D99C477-CD66-4E46-A91D-9D73856A31C7}" type="presOf" srcId="{31F14C4A-6B99-4B8C-8F85-26CF5D0BD33C}" destId="{D7287BFB-E271-4200-B498-AD23713C6A04}" srcOrd="0" destOrd="0" presId="urn:microsoft.com/office/officeart/2005/8/layout/process4"/>
    <dgm:cxn modelId="{B782E1E6-E9C7-4A54-8A33-152E30BA60DA}" srcId="{5D738342-9188-4A7F-87D2-66854A9163EB}" destId="{98C74F54-88AA-4DF3-AF80-1A0D65B6B2D6}" srcOrd="0" destOrd="0" parTransId="{C233C8D2-43BE-49DA-8B25-A9EBE7C402CE}" sibTransId="{BE4A90E9-72B2-40A0-BC88-ED3569E14837}"/>
    <dgm:cxn modelId="{4DDBB0D7-C158-462F-9BF5-667C3C6EF932}" type="presOf" srcId="{5D738342-9188-4A7F-87D2-66854A9163EB}" destId="{E9068416-3091-4D2F-9896-38D77A99BBDB}" srcOrd="0" destOrd="0" presId="urn:microsoft.com/office/officeart/2005/8/layout/process4"/>
    <dgm:cxn modelId="{42C58F62-7131-4743-A953-2086DE212C5A}" type="presOf" srcId="{4D46B7DE-9C09-4B54-ADE3-8BE14A932008}" destId="{534A9D84-1220-44A8-85AF-D9803F41E43F}" srcOrd="0" destOrd="0" presId="urn:microsoft.com/office/officeart/2005/8/layout/process4"/>
    <dgm:cxn modelId="{82833635-313A-4849-B9C8-CE468549D071}" type="presParOf" srcId="{C7C36D8C-48A7-4BA9-BC20-ABAF2A2DD35C}" destId="{79194EFE-732D-4514-8FF4-F404E1B4384F}" srcOrd="0" destOrd="0" presId="urn:microsoft.com/office/officeart/2005/8/layout/process4"/>
    <dgm:cxn modelId="{351D744A-E9B6-4073-8469-151CD575B47A}" type="presParOf" srcId="{79194EFE-732D-4514-8FF4-F404E1B4384F}" destId="{E9068416-3091-4D2F-9896-38D77A99BBDB}" srcOrd="0" destOrd="0" presId="urn:microsoft.com/office/officeart/2005/8/layout/process4"/>
    <dgm:cxn modelId="{0B1E838A-9A37-4658-96DC-F216C4EC43EB}" type="presParOf" srcId="{79194EFE-732D-4514-8FF4-F404E1B4384F}" destId="{D006626D-D59C-4535-A716-518BD1AF10E1}" srcOrd="1" destOrd="0" presId="urn:microsoft.com/office/officeart/2005/8/layout/process4"/>
    <dgm:cxn modelId="{8275EE40-2665-44A2-A0D5-775C950378EF}" type="presParOf" srcId="{79194EFE-732D-4514-8FF4-F404E1B4384F}" destId="{BBD9144F-3336-43DD-A29C-936868388E85}" srcOrd="2" destOrd="0" presId="urn:microsoft.com/office/officeart/2005/8/layout/process4"/>
    <dgm:cxn modelId="{306294B3-BC01-4FC3-9FCD-666FF5DD85BE}" type="presParOf" srcId="{BBD9144F-3336-43DD-A29C-936868388E85}" destId="{F279C407-439C-467E-995E-F42EED25445F}" srcOrd="0" destOrd="0" presId="urn:microsoft.com/office/officeart/2005/8/layout/process4"/>
    <dgm:cxn modelId="{1468B3AE-7439-48AB-90C7-4D80CD3607C5}" type="presParOf" srcId="{BBD9144F-3336-43DD-A29C-936868388E85}" destId="{407C5C07-B5A1-433C-B47E-99DB84722592}" srcOrd="1" destOrd="0" presId="urn:microsoft.com/office/officeart/2005/8/layout/process4"/>
    <dgm:cxn modelId="{2BFD58B5-7917-423B-885E-961698636EA8}" type="presParOf" srcId="{C7C36D8C-48A7-4BA9-BC20-ABAF2A2DD35C}" destId="{09F01CEE-2526-4DBB-8553-3186849E7600}" srcOrd="1" destOrd="0" presId="urn:microsoft.com/office/officeart/2005/8/layout/process4"/>
    <dgm:cxn modelId="{1F7A44F4-A935-4202-BEBA-EEC15A67A635}" type="presParOf" srcId="{C7C36D8C-48A7-4BA9-BC20-ABAF2A2DD35C}" destId="{C6A2D48E-84C2-4317-9C73-CF411C2C106A}" srcOrd="2" destOrd="0" presId="urn:microsoft.com/office/officeart/2005/8/layout/process4"/>
    <dgm:cxn modelId="{C52126E9-3B83-4049-8EE3-24270B66CB6F}" type="presParOf" srcId="{C6A2D48E-84C2-4317-9C73-CF411C2C106A}" destId="{6DFD3904-AEB3-4B87-B345-1529F0D930DA}" srcOrd="0" destOrd="0" presId="urn:microsoft.com/office/officeart/2005/8/layout/process4"/>
    <dgm:cxn modelId="{E7BD6397-235B-4502-885C-4FB79456711F}" type="presParOf" srcId="{C6A2D48E-84C2-4317-9C73-CF411C2C106A}" destId="{02BB234C-5212-4EF3-9ED8-53EAD981C0C8}" srcOrd="1" destOrd="0" presId="urn:microsoft.com/office/officeart/2005/8/layout/process4"/>
    <dgm:cxn modelId="{D75D27B9-4CB2-4BCC-9BDB-38085AEE1620}" type="presParOf" srcId="{C6A2D48E-84C2-4317-9C73-CF411C2C106A}" destId="{80A8FBBE-8CBE-4B49-AB49-38A64E542CA7}" srcOrd="2" destOrd="0" presId="urn:microsoft.com/office/officeart/2005/8/layout/process4"/>
    <dgm:cxn modelId="{3252A7BD-3C2B-4EF0-846E-8C0DEF4593A5}" type="presParOf" srcId="{80A8FBBE-8CBE-4B49-AB49-38A64E542CA7}" destId="{72DCC4B1-DD38-44BF-90D1-CDCD8F90AF6A}" srcOrd="0" destOrd="0" presId="urn:microsoft.com/office/officeart/2005/8/layout/process4"/>
    <dgm:cxn modelId="{E6A316F8-240A-4DCC-B701-DE3C6F022427}" type="presParOf" srcId="{80A8FBBE-8CBE-4B49-AB49-38A64E542CA7}" destId="{534A9D84-1220-44A8-85AF-D9803F41E43F}" srcOrd="1" destOrd="0" presId="urn:microsoft.com/office/officeart/2005/8/layout/process4"/>
    <dgm:cxn modelId="{8C4CB883-DB8F-433D-8F89-467E6E725374}" type="presParOf" srcId="{C7C36D8C-48A7-4BA9-BC20-ABAF2A2DD35C}" destId="{32FEB68D-204D-4094-B9BC-DCD411C9FB0D}" srcOrd="3" destOrd="0" presId="urn:microsoft.com/office/officeart/2005/8/layout/process4"/>
    <dgm:cxn modelId="{C5D18DAF-9145-47CF-993D-C77DBF246811}" type="presParOf" srcId="{C7C36D8C-48A7-4BA9-BC20-ABAF2A2DD35C}" destId="{5825A82F-0614-4129-A456-ADA23505C639}" srcOrd="4" destOrd="0" presId="urn:microsoft.com/office/officeart/2005/8/layout/process4"/>
    <dgm:cxn modelId="{8407D940-D510-493F-B395-D58FFE4861D6}" type="presParOf" srcId="{5825A82F-0614-4129-A456-ADA23505C639}" destId="{CB0B8FA8-2CB7-4846-8222-831AAEF11C89}" srcOrd="0" destOrd="0" presId="urn:microsoft.com/office/officeart/2005/8/layout/process4"/>
    <dgm:cxn modelId="{3E702A5C-A60B-4C37-87A8-CE1B69D8E181}" type="presParOf" srcId="{5825A82F-0614-4129-A456-ADA23505C639}" destId="{DBD3D3D1-B119-430D-80E5-8463AF88217C}" srcOrd="1" destOrd="0" presId="urn:microsoft.com/office/officeart/2005/8/layout/process4"/>
    <dgm:cxn modelId="{08B44616-173A-4DBB-BA5B-CD5CF01D432F}" type="presParOf" srcId="{5825A82F-0614-4129-A456-ADA23505C639}" destId="{1435786C-95E2-4DCD-9BD7-E90DBD0382D6}" srcOrd="2" destOrd="0" presId="urn:microsoft.com/office/officeart/2005/8/layout/process4"/>
    <dgm:cxn modelId="{9FB77C3C-2E6C-4A60-A896-99A72D001FDE}" type="presParOf" srcId="{1435786C-95E2-4DCD-9BD7-E90DBD0382D6}" destId="{D7287BFB-E271-4200-B498-AD23713C6A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359A3-CB6C-4930-A464-8CC14B65EEEB}">
      <dsp:nvSpPr>
        <dsp:cNvPr id="0" name=""/>
        <dsp:cNvSpPr/>
      </dsp:nvSpPr>
      <dsp:spPr>
        <a:xfrm>
          <a:off x="0" y="1179437"/>
          <a:ext cx="7128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21AE6-21C3-4848-BB2F-E2BD51217A1C}">
      <dsp:nvSpPr>
        <dsp:cNvPr id="0" name=""/>
        <dsp:cNvSpPr/>
      </dsp:nvSpPr>
      <dsp:spPr>
        <a:xfrm>
          <a:off x="356091" y="82836"/>
          <a:ext cx="6092412" cy="134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Movimentos de subida e descida do diafragma = diâmetro súpero-inferior</a:t>
          </a:r>
          <a:endParaRPr lang="pt-BR" sz="2400" kern="1200" dirty="0"/>
        </a:p>
      </dsp:txBody>
      <dsp:txXfrm>
        <a:off x="421872" y="148617"/>
        <a:ext cx="5960850" cy="1215958"/>
      </dsp:txXfrm>
    </dsp:sp>
    <dsp:sp modelId="{0F20996C-C741-4631-BA3C-DAC44F8ABBED}">
      <dsp:nvSpPr>
        <dsp:cNvPr id="0" name=""/>
        <dsp:cNvSpPr/>
      </dsp:nvSpPr>
      <dsp:spPr>
        <a:xfrm>
          <a:off x="0" y="2801131"/>
          <a:ext cx="7128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FFE79-09B6-4CDB-AE91-7E569409F1B5}">
      <dsp:nvSpPr>
        <dsp:cNvPr id="0" name=""/>
        <dsp:cNvSpPr/>
      </dsp:nvSpPr>
      <dsp:spPr>
        <a:xfrm>
          <a:off x="356091" y="1699637"/>
          <a:ext cx="6175566" cy="1352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Elevação ou depressão das costelas = diâmetro ântero-posterior</a:t>
          </a:r>
          <a:endParaRPr lang="pt-BR" sz="2400" kern="1200" dirty="0"/>
        </a:p>
      </dsp:txBody>
      <dsp:txXfrm>
        <a:off x="422110" y="1765656"/>
        <a:ext cx="6043528" cy="122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181BC-4D52-4760-8460-3CB2B2F9ACEC}">
      <dsp:nvSpPr>
        <dsp:cNvPr id="0" name=""/>
        <dsp:cNvSpPr/>
      </dsp:nvSpPr>
      <dsp:spPr>
        <a:xfrm>
          <a:off x="1726614" y="0"/>
          <a:ext cx="2642770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Elevação</a:t>
          </a:r>
          <a:r>
            <a:rPr lang="pt-BR" sz="2000" b="1" kern="1200" baseline="0" dirty="0" smtClean="0"/>
            <a:t> das costelas</a:t>
          </a:r>
          <a:endParaRPr lang="pt-BR" sz="2000" b="1" kern="1200" dirty="0"/>
        </a:p>
      </dsp:txBody>
      <dsp:txXfrm>
        <a:off x="1753504" y="26890"/>
        <a:ext cx="2588990" cy="864322"/>
      </dsp:txXfrm>
    </dsp:sp>
    <dsp:sp modelId="{B05BBB39-91CC-48B9-99C3-890EE80C7D28}">
      <dsp:nvSpPr>
        <dsp:cNvPr id="0" name=""/>
        <dsp:cNvSpPr/>
      </dsp:nvSpPr>
      <dsp:spPr>
        <a:xfrm rot="5400000">
          <a:off x="2875855" y="941054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975482"/>
        <a:ext cx="247887" cy="241002"/>
      </dsp:txXfrm>
    </dsp:sp>
    <dsp:sp modelId="{95FEACE4-767B-4F46-9A94-89E1D8B4888D}">
      <dsp:nvSpPr>
        <dsp:cNvPr id="0" name=""/>
        <dsp:cNvSpPr/>
      </dsp:nvSpPr>
      <dsp:spPr>
        <a:xfrm>
          <a:off x="1726614" y="1377153"/>
          <a:ext cx="2642770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Aumento do diâmetro </a:t>
          </a:r>
          <a:r>
            <a:rPr lang="pt-BR" sz="2000" b="1" kern="1200" dirty="0" err="1" smtClean="0"/>
            <a:t>ântero-posterior</a:t>
          </a:r>
          <a:endParaRPr lang="pt-BR" sz="2000" b="1" kern="1200" dirty="0"/>
        </a:p>
      </dsp:txBody>
      <dsp:txXfrm>
        <a:off x="1753504" y="1404043"/>
        <a:ext cx="2588990" cy="864322"/>
      </dsp:txXfrm>
    </dsp:sp>
    <dsp:sp modelId="{17003B83-2AD4-4FDB-A478-29D9F5C42D06}">
      <dsp:nvSpPr>
        <dsp:cNvPr id="0" name=""/>
        <dsp:cNvSpPr/>
      </dsp:nvSpPr>
      <dsp:spPr>
        <a:xfrm rot="5400000">
          <a:off x="2875855" y="2318207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2352635"/>
        <a:ext cx="247887" cy="241002"/>
      </dsp:txXfrm>
    </dsp:sp>
    <dsp:sp modelId="{F289F35F-FC2A-48A9-BCBB-AE7C99C2F621}">
      <dsp:nvSpPr>
        <dsp:cNvPr id="0" name=""/>
        <dsp:cNvSpPr/>
      </dsp:nvSpPr>
      <dsp:spPr>
        <a:xfrm>
          <a:off x="1726614" y="2754306"/>
          <a:ext cx="2642770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Musculatura Acessória da Inspiração</a:t>
          </a:r>
          <a:endParaRPr lang="pt-BR" sz="2000" b="1" kern="1200" dirty="0"/>
        </a:p>
      </dsp:txBody>
      <dsp:txXfrm>
        <a:off x="1753504" y="2781196"/>
        <a:ext cx="2588990" cy="864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181BC-4D52-4760-8460-3CB2B2F9ACEC}">
      <dsp:nvSpPr>
        <dsp:cNvPr id="0" name=""/>
        <dsp:cNvSpPr/>
      </dsp:nvSpPr>
      <dsp:spPr>
        <a:xfrm>
          <a:off x="1773954" y="0"/>
          <a:ext cx="2548091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Tracionamento</a:t>
          </a:r>
          <a:r>
            <a:rPr lang="pt-BR" sz="2000" b="1" kern="1200" dirty="0" smtClean="0"/>
            <a:t> do pulmão</a:t>
          </a:r>
          <a:endParaRPr lang="pt-BR" sz="2000" b="1" kern="1200" dirty="0"/>
        </a:p>
      </dsp:txBody>
      <dsp:txXfrm>
        <a:off x="1800844" y="26890"/>
        <a:ext cx="2494311" cy="864322"/>
      </dsp:txXfrm>
    </dsp:sp>
    <dsp:sp modelId="{B05BBB39-91CC-48B9-99C3-890EE80C7D28}">
      <dsp:nvSpPr>
        <dsp:cNvPr id="0" name=""/>
        <dsp:cNvSpPr/>
      </dsp:nvSpPr>
      <dsp:spPr>
        <a:xfrm rot="5400000">
          <a:off x="2875855" y="941054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975482"/>
        <a:ext cx="247887" cy="241002"/>
      </dsp:txXfrm>
    </dsp:sp>
    <dsp:sp modelId="{95FEACE4-767B-4F46-9A94-89E1D8B4888D}">
      <dsp:nvSpPr>
        <dsp:cNvPr id="0" name=""/>
        <dsp:cNvSpPr/>
      </dsp:nvSpPr>
      <dsp:spPr>
        <a:xfrm>
          <a:off x="1773954" y="1377153"/>
          <a:ext cx="2548091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Aumento do diâmetro súpero-inferior</a:t>
          </a:r>
          <a:endParaRPr lang="pt-BR" sz="2000" b="1" kern="1200" dirty="0"/>
        </a:p>
      </dsp:txBody>
      <dsp:txXfrm>
        <a:off x="1800844" y="1404043"/>
        <a:ext cx="2494311" cy="864322"/>
      </dsp:txXfrm>
    </dsp:sp>
    <dsp:sp modelId="{17003B83-2AD4-4FDB-A478-29D9F5C42D06}">
      <dsp:nvSpPr>
        <dsp:cNvPr id="0" name=""/>
        <dsp:cNvSpPr/>
      </dsp:nvSpPr>
      <dsp:spPr>
        <a:xfrm rot="5400000">
          <a:off x="2875855" y="2318207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2352635"/>
        <a:ext cx="247887" cy="241002"/>
      </dsp:txXfrm>
    </dsp:sp>
    <dsp:sp modelId="{F289F35F-FC2A-48A9-BCBB-AE7C99C2F621}">
      <dsp:nvSpPr>
        <dsp:cNvPr id="0" name=""/>
        <dsp:cNvSpPr/>
      </dsp:nvSpPr>
      <dsp:spPr>
        <a:xfrm>
          <a:off x="1773954" y="2754306"/>
          <a:ext cx="2548091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Principal músculo da ventilação</a:t>
          </a:r>
          <a:endParaRPr lang="pt-BR" sz="2000" b="1" kern="1200" dirty="0"/>
        </a:p>
      </dsp:txBody>
      <dsp:txXfrm>
        <a:off x="1800844" y="2781196"/>
        <a:ext cx="2494311" cy="864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05017-7511-4BC9-B7B9-C9F597A2B8CF}">
      <dsp:nvSpPr>
        <dsp:cNvPr id="0" name=""/>
        <dsp:cNvSpPr/>
      </dsp:nvSpPr>
      <dsp:spPr>
        <a:xfrm>
          <a:off x="1653632" y="0"/>
          <a:ext cx="2788734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Depressão</a:t>
          </a:r>
          <a:r>
            <a:rPr lang="pt-BR" sz="2000" b="1" kern="1200" baseline="0" dirty="0" smtClean="0"/>
            <a:t> das costelas</a:t>
          </a:r>
          <a:endParaRPr lang="pt-BR" sz="2000" b="1" kern="1200" dirty="0"/>
        </a:p>
      </dsp:txBody>
      <dsp:txXfrm>
        <a:off x="1680522" y="26890"/>
        <a:ext cx="2734954" cy="864322"/>
      </dsp:txXfrm>
    </dsp:sp>
    <dsp:sp modelId="{487FA3C0-F081-4081-88AE-F528E24D70BA}">
      <dsp:nvSpPr>
        <dsp:cNvPr id="0" name=""/>
        <dsp:cNvSpPr/>
      </dsp:nvSpPr>
      <dsp:spPr>
        <a:xfrm rot="5400000">
          <a:off x="2875855" y="941054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975482"/>
        <a:ext cx="247887" cy="241002"/>
      </dsp:txXfrm>
    </dsp:sp>
    <dsp:sp modelId="{F4A8A555-D747-423E-8DBE-DB483502DAE0}">
      <dsp:nvSpPr>
        <dsp:cNvPr id="0" name=""/>
        <dsp:cNvSpPr/>
      </dsp:nvSpPr>
      <dsp:spPr>
        <a:xfrm>
          <a:off x="1653632" y="1377153"/>
          <a:ext cx="2788734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Diminuição do diâmetro ântero-posterior</a:t>
          </a:r>
          <a:endParaRPr lang="pt-BR" sz="2000" b="1" kern="1200" dirty="0"/>
        </a:p>
      </dsp:txBody>
      <dsp:txXfrm>
        <a:off x="1680522" y="1404043"/>
        <a:ext cx="2734954" cy="864322"/>
      </dsp:txXfrm>
    </dsp:sp>
    <dsp:sp modelId="{A144B6E4-A39A-4706-909D-A547354CD94D}">
      <dsp:nvSpPr>
        <dsp:cNvPr id="0" name=""/>
        <dsp:cNvSpPr/>
      </dsp:nvSpPr>
      <dsp:spPr>
        <a:xfrm rot="5400000">
          <a:off x="2875855" y="2318207"/>
          <a:ext cx="344288" cy="413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924056" y="2352635"/>
        <a:ext cx="247887" cy="241002"/>
      </dsp:txXfrm>
    </dsp:sp>
    <dsp:sp modelId="{BE8E94A0-771B-482D-A15B-F3B2A2C00404}">
      <dsp:nvSpPr>
        <dsp:cNvPr id="0" name=""/>
        <dsp:cNvSpPr/>
      </dsp:nvSpPr>
      <dsp:spPr>
        <a:xfrm>
          <a:off x="1653632" y="2754306"/>
          <a:ext cx="2788734" cy="91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Músculos da EXPIRAÇÃO</a:t>
          </a:r>
          <a:endParaRPr lang="pt-BR" sz="2000" b="1" kern="1200" dirty="0"/>
        </a:p>
      </dsp:txBody>
      <dsp:txXfrm>
        <a:off x="1680522" y="2781196"/>
        <a:ext cx="2734954" cy="864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626D-D59C-4535-A716-518BD1AF10E1}">
      <dsp:nvSpPr>
        <dsp:cNvPr id="0" name=""/>
        <dsp:cNvSpPr/>
      </dsp:nvSpPr>
      <dsp:spPr>
        <a:xfrm>
          <a:off x="0" y="2695909"/>
          <a:ext cx="3886200" cy="884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Alteração de Parênquima</a:t>
          </a:r>
          <a:endParaRPr lang="pt-BR" sz="2000" b="1" kern="1200" dirty="0"/>
        </a:p>
      </dsp:txBody>
      <dsp:txXfrm>
        <a:off x="0" y="2695909"/>
        <a:ext cx="3886200" cy="477823"/>
      </dsp:txXfrm>
    </dsp:sp>
    <dsp:sp modelId="{F279C407-439C-467E-995E-F42EED25445F}">
      <dsp:nvSpPr>
        <dsp:cNvPr id="0" name=""/>
        <dsp:cNvSpPr/>
      </dsp:nvSpPr>
      <dsp:spPr>
        <a:xfrm>
          <a:off x="0" y="3156035"/>
          <a:ext cx="1943099" cy="407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Dispneia</a:t>
          </a:r>
          <a:endParaRPr lang="pt-BR" sz="2700" kern="1200" dirty="0"/>
        </a:p>
      </dsp:txBody>
      <dsp:txXfrm>
        <a:off x="0" y="3156035"/>
        <a:ext cx="1943099" cy="407034"/>
      </dsp:txXfrm>
    </dsp:sp>
    <dsp:sp modelId="{407C5C07-B5A1-433C-B47E-99DB84722592}">
      <dsp:nvSpPr>
        <dsp:cNvPr id="0" name=""/>
        <dsp:cNvSpPr/>
      </dsp:nvSpPr>
      <dsp:spPr>
        <a:xfrm>
          <a:off x="1943100" y="3156035"/>
          <a:ext cx="1943099" cy="407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Tosse</a:t>
          </a:r>
          <a:endParaRPr lang="pt-BR" sz="2700" kern="1200" dirty="0"/>
        </a:p>
      </dsp:txBody>
      <dsp:txXfrm>
        <a:off x="1943100" y="3156035"/>
        <a:ext cx="1943099" cy="407034"/>
      </dsp:txXfrm>
    </dsp:sp>
    <dsp:sp modelId="{02BB234C-5212-4EF3-9ED8-53EAD981C0C8}">
      <dsp:nvSpPr>
        <dsp:cNvPr id="0" name=""/>
        <dsp:cNvSpPr/>
      </dsp:nvSpPr>
      <dsp:spPr>
        <a:xfrm rot="10800000">
          <a:off x="0" y="1348271"/>
          <a:ext cx="3886200" cy="136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Lesão Pulmonar</a:t>
          </a:r>
          <a:endParaRPr lang="pt-BR" sz="2400" b="1" kern="1200" dirty="0"/>
        </a:p>
      </dsp:txBody>
      <dsp:txXfrm rot="-10800000">
        <a:off x="0" y="1348271"/>
        <a:ext cx="3886200" cy="477679"/>
      </dsp:txXfrm>
    </dsp:sp>
    <dsp:sp modelId="{72DCC4B1-DD38-44BF-90D1-CDCD8F90AF6A}">
      <dsp:nvSpPr>
        <dsp:cNvPr id="0" name=""/>
        <dsp:cNvSpPr/>
      </dsp:nvSpPr>
      <dsp:spPr>
        <a:xfrm>
          <a:off x="0" y="1825950"/>
          <a:ext cx="1943099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Enfisema</a:t>
          </a:r>
          <a:endParaRPr lang="pt-BR" sz="2700" kern="1200" dirty="0"/>
        </a:p>
      </dsp:txBody>
      <dsp:txXfrm>
        <a:off x="0" y="1825950"/>
        <a:ext cx="1943099" cy="406912"/>
      </dsp:txXfrm>
    </dsp:sp>
    <dsp:sp modelId="{534A9D84-1220-44A8-85AF-D9803F41E43F}">
      <dsp:nvSpPr>
        <dsp:cNvPr id="0" name=""/>
        <dsp:cNvSpPr/>
      </dsp:nvSpPr>
      <dsp:spPr>
        <a:xfrm>
          <a:off x="1943100" y="1825950"/>
          <a:ext cx="1943099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Bronquite</a:t>
          </a:r>
          <a:endParaRPr lang="pt-BR" sz="2700" kern="1200" dirty="0"/>
        </a:p>
      </dsp:txBody>
      <dsp:txXfrm>
        <a:off x="1943100" y="1825950"/>
        <a:ext cx="1943099" cy="406912"/>
      </dsp:txXfrm>
    </dsp:sp>
    <dsp:sp modelId="{DBD3D3D1-B119-430D-80E5-8463AF88217C}">
      <dsp:nvSpPr>
        <dsp:cNvPr id="0" name=""/>
        <dsp:cNvSpPr/>
      </dsp:nvSpPr>
      <dsp:spPr>
        <a:xfrm rot="10800000">
          <a:off x="0" y="633"/>
          <a:ext cx="3886200" cy="136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Tabagismo</a:t>
          </a:r>
          <a:endParaRPr lang="pt-BR" sz="1700" b="1" kern="1200" dirty="0"/>
        </a:p>
      </dsp:txBody>
      <dsp:txXfrm rot="-10800000">
        <a:off x="0" y="633"/>
        <a:ext cx="3886200" cy="477679"/>
      </dsp:txXfrm>
    </dsp:sp>
    <dsp:sp modelId="{D7287BFB-E271-4200-B498-AD23713C6A04}">
      <dsp:nvSpPr>
        <dsp:cNvPr id="0" name=""/>
        <dsp:cNvSpPr/>
      </dsp:nvSpPr>
      <dsp:spPr>
        <a:xfrm>
          <a:off x="0" y="478312"/>
          <a:ext cx="3886200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Lesão inflamatória</a:t>
          </a:r>
          <a:endParaRPr lang="pt-BR" sz="2700" kern="1200" dirty="0"/>
        </a:p>
      </dsp:txBody>
      <dsp:txXfrm>
        <a:off x="0" y="478312"/>
        <a:ext cx="3886200" cy="406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626D-D59C-4535-A716-518BD1AF10E1}">
      <dsp:nvSpPr>
        <dsp:cNvPr id="0" name=""/>
        <dsp:cNvSpPr/>
      </dsp:nvSpPr>
      <dsp:spPr>
        <a:xfrm>
          <a:off x="0" y="2695909"/>
          <a:ext cx="3886200" cy="884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Alteração de Parênquima</a:t>
          </a:r>
          <a:endParaRPr lang="pt-BR" sz="2400" b="1" kern="1200" dirty="0"/>
        </a:p>
      </dsp:txBody>
      <dsp:txXfrm>
        <a:off x="0" y="2695909"/>
        <a:ext cx="3886200" cy="477823"/>
      </dsp:txXfrm>
    </dsp:sp>
    <dsp:sp modelId="{F279C407-439C-467E-995E-F42EED25445F}">
      <dsp:nvSpPr>
        <dsp:cNvPr id="0" name=""/>
        <dsp:cNvSpPr/>
      </dsp:nvSpPr>
      <dsp:spPr>
        <a:xfrm>
          <a:off x="0" y="3156035"/>
          <a:ext cx="1943099" cy="407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Sibilo</a:t>
          </a:r>
          <a:endParaRPr lang="pt-BR" sz="1900" b="0" kern="1200" dirty="0"/>
        </a:p>
      </dsp:txBody>
      <dsp:txXfrm>
        <a:off x="0" y="3156035"/>
        <a:ext cx="1943099" cy="407034"/>
      </dsp:txXfrm>
    </dsp:sp>
    <dsp:sp modelId="{407C5C07-B5A1-433C-B47E-99DB84722592}">
      <dsp:nvSpPr>
        <dsp:cNvPr id="0" name=""/>
        <dsp:cNvSpPr/>
      </dsp:nvSpPr>
      <dsp:spPr>
        <a:xfrm>
          <a:off x="1943100" y="3156035"/>
          <a:ext cx="1943099" cy="407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Dispneia</a:t>
          </a:r>
          <a:endParaRPr lang="pt-BR" sz="1900" b="0" kern="1200" dirty="0"/>
        </a:p>
      </dsp:txBody>
      <dsp:txXfrm>
        <a:off x="1943100" y="3156035"/>
        <a:ext cx="1943099" cy="407034"/>
      </dsp:txXfrm>
    </dsp:sp>
    <dsp:sp modelId="{02BB234C-5212-4EF3-9ED8-53EAD981C0C8}">
      <dsp:nvSpPr>
        <dsp:cNvPr id="0" name=""/>
        <dsp:cNvSpPr/>
      </dsp:nvSpPr>
      <dsp:spPr>
        <a:xfrm rot="10800000">
          <a:off x="0" y="1348271"/>
          <a:ext cx="3886200" cy="136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Fisiopatologia da via área</a:t>
          </a:r>
          <a:endParaRPr lang="pt-BR" sz="2400" b="1" kern="1200" dirty="0"/>
        </a:p>
      </dsp:txBody>
      <dsp:txXfrm rot="-10800000">
        <a:off x="0" y="1348271"/>
        <a:ext cx="3886200" cy="477679"/>
      </dsp:txXfrm>
    </dsp:sp>
    <dsp:sp modelId="{72DCC4B1-DD38-44BF-90D1-CDCD8F90AF6A}">
      <dsp:nvSpPr>
        <dsp:cNvPr id="0" name=""/>
        <dsp:cNvSpPr/>
      </dsp:nvSpPr>
      <dsp:spPr>
        <a:xfrm>
          <a:off x="0" y="1825950"/>
          <a:ext cx="1943099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err="1" smtClean="0"/>
            <a:t>Broncoconstrição</a:t>
          </a:r>
          <a:endParaRPr lang="pt-BR" sz="1900" b="0" kern="1200" dirty="0"/>
        </a:p>
      </dsp:txBody>
      <dsp:txXfrm>
        <a:off x="0" y="1825950"/>
        <a:ext cx="1943099" cy="406912"/>
      </dsp:txXfrm>
    </dsp:sp>
    <dsp:sp modelId="{534A9D84-1220-44A8-85AF-D9803F41E43F}">
      <dsp:nvSpPr>
        <dsp:cNvPr id="0" name=""/>
        <dsp:cNvSpPr/>
      </dsp:nvSpPr>
      <dsp:spPr>
        <a:xfrm>
          <a:off x="1943100" y="1825950"/>
          <a:ext cx="1943099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Secreção </a:t>
          </a:r>
          <a:endParaRPr lang="pt-BR" sz="1900" b="0" kern="1200" dirty="0"/>
        </a:p>
      </dsp:txBody>
      <dsp:txXfrm>
        <a:off x="1943100" y="1825950"/>
        <a:ext cx="1943099" cy="406912"/>
      </dsp:txXfrm>
    </dsp:sp>
    <dsp:sp modelId="{DBD3D3D1-B119-430D-80E5-8463AF88217C}">
      <dsp:nvSpPr>
        <dsp:cNvPr id="0" name=""/>
        <dsp:cNvSpPr/>
      </dsp:nvSpPr>
      <dsp:spPr>
        <a:xfrm rot="10800000">
          <a:off x="0" y="633"/>
          <a:ext cx="3886200" cy="13609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Lesão Autoimune</a:t>
          </a:r>
          <a:endParaRPr lang="pt-BR" sz="2400" b="1" kern="1200" dirty="0"/>
        </a:p>
      </dsp:txBody>
      <dsp:txXfrm rot="-10800000">
        <a:off x="0" y="633"/>
        <a:ext cx="3886200" cy="477679"/>
      </dsp:txXfrm>
    </dsp:sp>
    <dsp:sp modelId="{D7287BFB-E271-4200-B498-AD23713C6A04}">
      <dsp:nvSpPr>
        <dsp:cNvPr id="0" name=""/>
        <dsp:cNvSpPr/>
      </dsp:nvSpPr>
      <dsp:spPr>
        <a:xfrm>
          <a:off x="0" y="478312"/>
          <a:ext cx="3886200" cy="406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Lesão IgE mediada</a:t>
          </a:r>
          <a:endParaRPr lang="pt-BR" sz="1900" b="0" kern="1200" dirty="0"/>
        </a:p>
      </dsp:txBody>
      <dsp:txXfrm>
        <a:off x="0" y="478312"/>
        <a:ext cx="3886200" cy="406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F66-E9D8-4492-A00F-B0E42F89B720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FB1D-F8C1-43CB-A009-1B90E962B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Cavidade Nasal</a:t>
            </a:r>
            <a:r>
              <a:rPr lang="pt-BR" baseline="0" dirty="0" smtClean="0"/>
              <a:t> – Porção das Vias Aéreas Superiores</a:t>
            </a:r>
          </a:p>
          <a:p>
            <a:r>
              <a:rPr lang="pt-BR" baseline="0" dirty="0" smtClean="0"/>
              <a:t>-narina, vibrissas (funções), seios nasais (comunicações: SEIO SUPERIOR – </a:t>
            </a:r>
            <a:r>
              <a:rPr lang="pt-BR" baseline="0" dirty="0" err="1" smtClean="0"/>
              <a:t>cels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etm</a:t>
            </a:r>
            <a:r>
              <a:rPr lang="pt-BR" baseline="0" dirty="0" smtClean="0"/>
              <a:t>. Posteriores, SEIO MÉDIO – seio frontal, maxilar e </a:t>
            </a:r>
            <a:r>
              <a:rPr lang="pt-BR" baseline="0" dirty="0" err="1" smtClean="0"/>
              <a:t>céls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etm</a:t>
            </a:r>
            <a:r>
              <a:rPr lang="pt-BR" baseline="0" dirty="0" smtClean="0"/>
              <a:t> anteriores, SEIO INFERIOR – ducto </a:t>
            </a:r>
            <a:r>
              <a:rPr lang="pt-BR" baseline="0" dirty="0" err="1" smtClean="0"/>
              <a:t>nasolacrimal</a:t>
            </a:r>
            <a:r>
              <a:rPr lang="pt-BR" baseline="0" dirty="0" smtClean="0"/>
              <a:t>.), Função dos seios = aumentar a área de contato.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Nasofaringe, orofaringe e </a:t>
            </a:r>
            <a:r>
              <a:rPr lang="pt-BR" baseline="0" dirty="0" err="1" smtClean="0"/>
              <a:t>laringo-faringe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Laringe = presença das cordas-vocais e cartilagens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Traqueia e seus divisões, Cartilagem Carina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A partir do bronquíolos,</a:t>
            </a:r>
            <a:r>
              <a:rPr lang="pt-BR" baseline="0" dirty="0" smtClean="0"/>
              <a:t> não existe mais </a:t>
            </a:r>
            <a:r>
              <a:rPr lang="pt-BR" baseline="0" dirty="0" err="1" smtClean="0"/>
              <a:t>aneis</a:t>
            </a:r>
            <a:r>
              <a:rPr lang="pt-BR" baseline="0" dirty="0" smtClean="0"/>
              <a:t> cartilaginosos!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F897-621C-4513-B8DF-3FA98D2C498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68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-Pressão Pleural – Pressão negativa: pressão para promover inspiração.</a:t>
            </a:r>
            <a:r>
              <a:rPr lang="pt-BR" baseline="0" dirty="0" smtClean="0"/>
              <a:t> Se fosse positiva, </a:t>
            </a:r>
            <a:r>
              <a:rPr lang="pt-BR" baseline="0" dirty="0" err="1" smtClean="0"/>
              <a:t>colabaria</a:t>
            </a:r>
            <a:r>
              <a:rPr lang="pt-BR" baseline="0" dirty="0" smtClean="0"/>
              <a:t> o Pulmão! Comentar o que é o </a:t>
            </a:r>
            <a:r>
              <a:rPr lang="pt-BR" baseline="0" dirty="0" err="1" smtClean="0"/>
              <a:t>Pneumotorax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Hidrotorax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Quilotorax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Hemotorax</a:t>
            </a:r>
            <a:r>
              <a:rPr lang="pt-BR" baseline="0" dirty="0" smtClean="0"/>
              <a:t>, Trauma Aberto da Caixa Torácica– Perda da </a:t>
            </a:r>
            <a:r>
              <a:rPr lang="pt-BR" baseline="0" dirty="0" err="1" smtClean="0"/>
              <a:t>pressau</a:t>
            </a:r>
            <a:r>
              <a:rPr lang="pt-BR" baseline="0" dirty="0" smtClean="0"/>
              <a:t> pleural, levando a </a:t>
            </a:r>
            <a:r>
              <a:rPr lang="pt-BR" baseline="0" dirty="0" err="1" smtClean="0"/>
              <a:t>colabamento</a:t>
            </a:r>
            <a:r>
              <a:rPr lang="pt-BR" baseline="0" dirty="0" smtClean="0"/>
              <a:t> do pulmão!</a:t>
            </a:r>
          </a:p>
          <a:p>
            <a:r>
              <a:rPr lang="pt-BR" baseline="0" dirty="0" smtClean="0"/>
              <a:t>-Pressão Alveolar: pressão no interior do alvéolo. Mostrar que é muito próximo da pressão atmosférica.</a:t>
            </a:r>
          </a:p>
          <a:p>
            <a:r>
              <a:rPr lang="pt-BR" baseline="0" dirty="0" smtClean="0"/>
              <a:t>-Pressão </a:t>
            </a:r>
            <a:r>
              <a:rPr lang="pt-BR" baseline="0" dirty="0" err="1" smtClean="0"/>
              <a:t>transpulmonar</a:t>
            </a:r>
            <a:r>
              <a:rPr lang="pt-BR" baseline="0" dirty="0" smtClean="0"/>
              <a:t>: Diferença de pressão entre alvéolo e </a:t>
            </a:r>
            <a:r>
              <a:rPr lang="pt-BR" baseline="0" dirty="0" err="1" smtClean="0"/>
              <a:t>superficies</a:t>
            </a:r>
            <a:r>
              <a:rPr lang="pt-BR" baseline="0" dirty="0" smtClean="0"/>
              <a:t> externas do pulmão (pleura, gradeado costal). Na prática, a pressão </a:t>
            </a:r>
            <a:r>
              <a:rPr lang="pt-BR" baseline="0" dirty="0" err="1" smtClean="0"/>
              <a:t>transpulmonar</a:t>
            </a:r>
            <a:r>
              <a:rPr lang="pt-BR" baseline="0" dirty="0" smtClean="0"/>
              <a:t> é uma medida de força elástica do pulmão (medida da complacência), é uma pressão de retração. Ao final da Inspiração máxima (pulmão muito cheio), existe muita força elástica para expulsar o ar. No início da expiração, existe pouca força elástica pra expulsar o ar, permitindo que ele entre facilmente. 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F897-621C-4513-B8DF-3FA98D2C498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08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FB1D-F8C1-43CB-A009-1B90E962B45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8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Exemplo: paciente tabagista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F897-621C-4513-B8DF-3FA98D2C498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36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VEF1 –</a:t>
            </a:r>
            <a:r>
              <a:rPr lang="pt-BR" baseline="0" dirty="0" smtClean="0"/>
              <a:t> Principal </a:t>
            </a:r>
            <a:r>
              <a:rPr lang="pt-BR" baseline="0" dirty="0" err="1" smtClean="0"/>
              <a:t>parametro</a:t>
            </a:r>
            <a:r>
              <a:rPr lang="pt-BR" baseline="0" dirty="0" smtClean="0"/>
              <a:t> das doenças obstrutivas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F897-621C-4513-B8DF-3FA98D2C498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41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C1677E-CE1A-4502-B3C3-FE4736BE0430}" type="datetime1">
              <a:rPr lang="pt-BR" smtClean="0"/>
              <a:t>26/09/2013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A908-726E-4770-94A6-01758FC354F4}" type="datetime1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1FC0EC-8240-46E6-A6CD-B83E09D0B65D}" type="datetime1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5A5-51B5-4520-849E-23CF00ED3F78}" type="datetime1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302-A988-485A-8B1C-64AB36C60E39}" type="datetime1">
              <a:rPr lang="pt-BR" smtClean="0"/>
              <a:t>26/09/2013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873C55-5C58-42D1-B8E4-F485ABBE9637}" type="datetime1">
              <a:rPr lang="pt-BR" smtClean="0"/>
              <a:t>26/09/2013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098194-DBB5-4640-8EE2-08B0C929544C}" type="datetime1">
              <a:rPr lang="pt-BR" smtClean="0"/>
              <a:t>26/09/2013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DDC4-2088-4D64-BF45-E9EB1BA34E28}" type="datetime1">
              <a:rPr lang="pt-BR" smtClean="0"/>
              <a:t>26/09/2013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974-110C-4D88-8692-CE0B7E266C2C}" type="datetime1">
              <a:rPr lang="pt-BR" smtClean="0"/>
              <a:t>26/09/2013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3B07-BECC-46CC-A988-69A6958A0AE5}" type="datetime1">
              <a:rPr lang="pt-BR" smtClean="0"/>
              <a:t>26/09/2013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C6449E-3B16-4E01-BD00-91CCBE3A1EE0}" type="datetime1">
              <a:rPr lang="pt-BR" smtClean="0"/>
              <a:t>26/09/2013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E7B517-D186-4DE6-A91B-FCBAD8BB529F}" type="datetime1">
              <a:rPr lang="pt-BR" smtClean="0"/>
              <a:t>26/09/2013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1.jpg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912768" cy="1828800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b="1" cap="none" dirty="0" smtClean="0"/>
              <a:t>Universidade de Caxias do Sul</a:t>
            </a:r>
            <a:br>
              <a:rPr lang="pt-BR" sz="3600" b="1" cap="none" dirty="0" smtClean="0"/>
            </a:br>
            <a:r>
              <a:rPr lang="pt-BR" sz="3600" b="1" cap="none" dirty="0" smtClean="0"/>
              <a:t>Centro de Ciências da Saúde</a:t>
            </a:r>
            <a:br>
              <a:rPr lang="pt-BR" sz="3600" b="1" cap="none" dirty="0" smtClean="0"/>
            </a:br>
            <a:r>
              <a:rPr lang="pt-BR" sz="3600" b="1" cap="none" dirty="0" smtClean="0"/>
              <a:t>Laboratório de Fisiologia</a:t>
            </a:r>
            <a:endParaRPr lang="pt-BR" sz="3600" b="1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Caxias do Sul, Outubro de 2013.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2420888"/>
            <a:ext cx="7920880" cy="31683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Monitoria de Fisiologia</a:t>
            </a:r>
          </a:p>
          <a:p>
            <a:pPr algn="ctr"/>
            <a:r>
              <a:rPr lang="pt-BR" sz="4800" b="1" u="sng" dirty="0" smtClean="0"/>
              <a:t>ESPIROMETRIA</a:t>
            </a:r>
          </a:p>
          <a:p>
            <a:pPr algn="ctr"/>
            <a:endParaRPr lang="pt-BR" sz="2000" b="1" u="sng" dirty="0" smtClean="0"/>
          </a:p>
          <a:p>
            <a:pPr algn="ctr"/>
            <a:r>
              <a:rPr lang="pt-BR" sz="2800" b="1" dirty="0" smtClean="0"/>
              <a:t>GRUPO DE MONITORES DE FISIOLOGIA GERAL</a:t>
            </a:r>
          </a:p>
          <a:p>
            <a:pPr algn="ctr"/>
            <a:r>
              <a:rPr lang="pt-BR" sz="2800" dirty="0" smtClean="0"/>
              <a:t>César </a:t>
            </a:r>
            <a:r>
              <a:rPr lang="pt-BR" sz="2800" dirty="0" err="1" smtClean="0"/>
              <a:t>Sebben</a:t>
            </a:r>
            <a:endParaRPr lang="pt-BR" sz="2800" dirty="0" smtClean="0"/>
          </a:p>
          <a:p>
            <a:pPr algn="ctr"/>
            <a:r>
              <a:rPr lang="pt-BR" sz="2800" dirty="0" smtClean="0"/>
              <a:t>James </a:t>
            </a:r>
            <a:r>
              <a:rPr lang="pt-BR" sz="2800" dirty="0" err="1" smtClean="0"/>
              <a:t>Drum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17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Conceito: exame utilizado para avaliação da função pulmonar através da medição da entrada e da saída do ar analisados em uma curva de fluxo-volume ou volume-tempo.</a:t>
            </a:r>
          </a:p>
        </p:txBody>
      </p:sp>
      <p:pic>
        <p:nvPicPr>
          <p:cNvPr id="6" name="Picture 2" descr="http://1.bp.blogspot.com/_un0Wr_Bhjuo/Sm-9h7lMMZI/AAAAAAAAAEE/7a7sBH88SYE/s400/Espirometri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3150" y="2446338"/>
            <a:ext cx="3810000" cy="2857500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139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- Indicações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1628800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Na prática, qualquer situação de patologia </a:t>
            </a:r>
            <a:r>
              <a:rPr lang="pt-BR" sz="2800" b="1" dirty="0" smtClean="0"/>
              <a:t>obstrutiva, restritiva ou mista do pulmão.</a:t>
            </a:r>
            <a:endParaRPr lang="pt-BR" sz="2800" b="1" dirty="0"/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1169622" y="2330878"/>
            <a:ext cx="1152128" cy="17641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199386" y="2636912"/>
            <a:ext cx="5400600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/>
              <a:t>Situações (mais prevalentes) diagnósticas ou terapêuticas de: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Asmáticos;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Tabagistas – DPOC (enfisema + bronquite). Exame normal deve ser repetido em 3-5 anos.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Avaliação do desempenho pulmonar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473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Situações Clínicas</a:t>
            </a:r>
            <a:endParaRPr lang="pt-BR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65530845"/>
              </p:ext>
            </p:extLst>
          </p:nvPr>
        </p:nvGraphicFramePr>
        <p:xfrm>
          <a:off x="609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pt-BR" sz="2800" dirty="0" smtClean="0"/>
              <a:t>DPOC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sz="2800" dirty="0" smtClean="0"/>
              <a:t>ASMA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  <p:graphicFrame>
        <p:nvGraphicFramePr>
          <p:cNvPr id="17" name="Espaço Reservado para Conteúd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533026"/>
              </p:ext>
            </p:extLst>
          </p:nvPr>
        </p:nvGraphicFramePr>
        <p:xfrm>
          <a:off x="4802460" y="2492896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0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– Repercussão Clínica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p:pic>
        <p:nvPicPr>
          <p:cNvPr id="10" name="Espaço Reservado para Conteúdo 5" descr="2405201155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283" y="1600200"/>
            <a:ext cx="7036384" cy="44958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5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- Procedimento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sz="3100" dirty="0" smtClean="0"/>
              <a:t>Medição de variáveis: peso, altura, gênero, idade, raça.</a:t>
            </a:r>
          </a:p>
          <a:p>
            <a:pPr>
              <a:buFont typeface="Arial" pitchFamily="34" charset="0"/>
              <a:buChar char="•"/>
            </a:pPr>
            <a:r>
              <a:rPr lang="pt-BR" sz="3100" dirty="0" smtClean="0"/>
              <a:t>Exame feito com o paciente sentado.</a:t>
            </a:r>
          </a:p>
          <a:p>
            <a:pPr>
              <a:buFont typeface="Arial" pitchFamily="34" charset="0"/>
              <a:buChar char="•"/>
            </a:pPr>
            <a:r>
              <a:rPr lang="pt-BR" sz="3100" dirty="0" smtClean="0"/>
              <a:t>Ordem</a:t>
            </a:r>
          </a:p>
          <a:p>
            <a:pPr marL="701675" indent="-514350">
              <a:buFont typeface="+mj-lt"/>
              <a:buAutoNum type="arabicParenR"/>
            </a:pPr>
            <a:r>
              <a:rPr lang="pt-BR" sz="3000" dirty="0" smtClean="0"/>
              <a:t>com o nariz </a:t>
            </a:r>
            <a:r>
              <a:rPr lang="pt-BR" sz="3000" dirty="0" err="1" smtClean="0"/>
              <a:t>clipado</a:t>
            </a:r>
            <a:r>
              <a:rPr lang="pt-BR" sz="3000" dirty="0" smtClean="0"/>
              <a:t>, respira-se normalmente.</a:t>
            </a:r>
          </a:p>
          <a:p>
            <a:pPr marL="701675" indent="-514350">
              <a:buFont typeface="+mj-lt"/>
              <a:buAutoNum type="arabicParenR"/>
            </a:pPr>
            <a:r>
              <a:rPr lang="pt-BR" sz="3000" dirty="0" smtClean="0"/>
              <a:t>inicia-se uma inspiração máxima quando a curva atinge a linha de base</a:t>
            </a:r>
          </a:p>
          <a:p>
            <a:pPr marL="701675" indent="-514350">
              <a:buFont typeface="+mj-lt"/>
              <a:buAutoNum type="arabicParenR"/>
            </a:pPr>
            <a:r>
              <a:rPr lang="pt-BR" sz="3000" dirty="0" smtClean="0"/>
              <a:t>expira-se o máximo que o indivíduo puder no menor tempo possível.</a:t>
            </a:r>
          </a:p>
          <a:p>
            <a:pPr marL="701675" indent="-514350">
              <a:buFont typeface="+mj-lt"/>
              <a:buAutoNum type="arabicParenR"/>
            </a:pP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415393"/>
            <a:ext cx="3886200" cy="2919389"/>
          </a:xfrm>
        </p:spPr>
      </p:pic>
      <p:pic>
        <p:nvPicPr>
          <p:cNvPr id="6" name="Espaço Reservado para Conteúdo 23" descr="Curva espirometrica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660645" cy="4320480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990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Volumes e Capacida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700808"/>
            <a:ext cx="6120680" cy="466627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500298" y="2852366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627784" y="4221088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643174" y="4941168"/>
            <a:ext cx="792088" cy="504056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779912" y="3495308"/>
            <a:ext cx="792088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357686" y="2781498"/>
            <a:ext cx="864096" cy="57606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214942" y="2780928"/>
            <a:ext cx="648072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929322" y="2780928"/>
            <a:ext cx="792088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494424" y="4221088"/>
            <a:ext cx="792088" cy="792088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3988362"/>
            <a:ext cx="150019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VOLUMES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702" y="3929066"/>
            <a:ext cx="207170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CAPACIDADES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9" name="Conector de seta reta 18"/>
          <p:cNvCxnSpPr>
            <a:stCxn id="14" idx="3"/>
            <a:endCxn id="6" idx="3"/>
          </p:cNvCxnSpPr>
          <p:nvPr/>
        </p:nvCxnSpPr>
        <p:spPr>
          <a:xfrm flipV="1">
            <a:off x="1714480" y="3405530"/>
            <a:ext cx="943998" cy="767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4" idx="3"/>
            <a:endCxn id="9" idx="2"/>
          </p:cNvCxnSpPr>
          <p:nvPr/>
        </p:nvCxnSpPr>
        <p:spPr>
          <a:xfrm flipV="1">
            <a:off x="1714480" y="3819344"/>
            <a:ext cx="2065432" cy="353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3"/>
            <a:endCxn id="7" idx="2"/>
          </p:cNvCxnSpPr>
          <p:nvPr/>
        </p:nvCxnSpPr>
        <p:spPr>
          <a:xfrm>
            <a:off x="1714480" y="4173028"/>
            <a:ext cx="913304" cy="372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4" idx="3"/>
            <a:endCxn id="8" idx="2"/>
          </p:cNvCxnSpPr>
          <p:nvPr/>
        </p:nvCxnSpPr>
        <p:spPr>
          <a:xfrm>
            <a:off x="1714480" y="4173028"/>
            <a:ext cx="928694" cy="1020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5" idx="1"/>
            <a:endCxn id="12" idx="4"/>
          </p:cNvCxnSpPr>
          <p:nvPr/>
        </p:nvCxnSpPr>
        <p:spPr>
          <a:xfrm rot="10800000">
            <a:off x="6325366" y="3429000"/>
            <a:ext cx="318336" cy="6847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5" idx="1"/>
            <a:endCxn id="11" idx="5"/>
          </p:cNvCxnSpPr>
          <p:nvPr/>
        </p:nvCxnSpPr>
        <p:spPr>
          <a:xfrm rot="10800000">
            <a:off x="5768106" y="3334092"/>
            <a:ext cx="875596" cy="7796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5" idx="1"/>
            <a:endCxn id="10" idx="4"/>
          </p:cNvCxnSpPr>
          <p:nvPr/>
        </p:nvCxnSpPr>
        <p:spPr>
          <a:xfrm rot="10800000">
            <a:off x="4789734" y="3357562"/>
            <a:ext cx="1853968" cy="7561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5" idx="1"/>
            <a:endCxn id="13" idx="7"/>
          </p:cNvCxnSpPr>
          <p:nvPr/>
        </p:nvCxnSpPr>
        <p:spPr>
          <a:xfrm flipH="1">
            <a:off x="6170513" y="4113732"/>
            <a:ext cx="473189" cy="2233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28596" y="2786058"/>
            <a:ext cx="642942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643834" y="2714620"/>
            <a:ext cx="642942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Espirometria – volumes e capacidades</a:t>
            </a:r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045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Espirometria – Curva fluxo X volume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95632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Variáveis </a:t>
            </a:r>
          </a:p>
          <a:p>
            <a:pPr algn="ctr"/>
            <a:r>
              <a:rPr lang="pt-BR" sz="2800" dirty="0" smtClean="0"/>
              <a:t>valores de referência</a:t>
            </a:r>
            <a:endParaRPr lang="pt-BR" sz="2800" dirty="0"/>
          </a:p>
        </p:txBody>
      </p:sp>
      <p:pic>
        <p:nvPicPr>
          <p:cNvPr id="10" name="Espaço Reservado para Conteúdo 23" descr="Curva espirometrica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3660645" cy="4320480"/>
          </a:xfrm>
          <a:prstGeom prst="rect">
            <a:avLst/>
          </a:prstGeom>
        </p:spPr>
      </p:pic>
      <p:sp>
        <p:nvSpPr>
          <p:cNvPr id="12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609600" y="2726432"/>
            <a:ext cx="3886200" cy="315084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CVF:  </a:t>
            </a:r>
            <a:r>
              <a:rPr lang="pt-BR" sz="2800" dirty="0" smtClean="0"/>
              <a:t>&gt; 80%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VEF1: </a:t>
            </a:r>
            <a:r>
              <a:rPr lang="pt-BR" sz="2800" dirty="0" smtClean="0"/>
              <a:t>&gt; 80%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FEF 25-75%: </a:t>
            </a:r>
            <a:r>
              <a:rPr lang="pt-BR" sz="2800" dirty="0" smtClean="0"/>
              <a:t>&gt; 60%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VEF1/CVF – Índice de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</a:rPr>
              <a:t>Tiffeneau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 (obstrução): </a:t>
            </a:r>
            <a:r>
              <a:rPr lang="pt-BR" sz="2800" dirty="0" smtClean="0"/>
              <a:t>&gt; 75 – 80%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505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Distúrbios Obstrutivos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3886200" cy="26315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/>
              <a:t>Conceito: Obstrução da via aérea por: edema, maior produção de muco, aumento do tônus. Ex.: Asma, </a:t>
            </a:r>
            <a:r>
              <a:rPr lang="pt-BR" sz="2400" dirty="0" smtClean="0"/>
              <a:t>DPOC (enfisema + bronquite).</a:t>
            </a:r>
            <a:endParaRPr lang="pt-BR" sz="24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439687" cy="245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tângulo de cantos arredondados 16"/>
          <p:cNvSpPr/>
          <p:nvPr/>
        </p:nvSpPr>
        <p:spPr>
          <a:xfrm>
            <a:off x="467544" y="4664720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CPT</a:t>
            </a:r>
            <a:endParaRPr lang="pt-BR" sz="3200" b="1" dirty="0"/>
          </a:p>
        </p:txBody>
      </p:sp>
      <p:sp>
        <p:nvSpPr>
          <p:cNvPr id="15" name="Seta para cima 14"/>
          <p:cNvSpPr/>
          <p:nvPr/>
        </p:nvSpPr>
        <p:spPr>
          <a:xfrm>
            <a:off x="1475656" y="4808736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267745" y="4664720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VEF1</a:t>
            </a:r>
            <a:endParaRPr lang="pt-BR" sz="3200" b="1" dirty="0"/>
          </a:p>
        </p:txBody>
      </p:sp>
      <p:sp>
        <p:nvSpPr>
          <p:cNvPr id="18" name="Seta para cima 17"/>
          <p:cNvSpPr/>
          <p:nvPr/>
        </p:nvSpPr>
        <p:spPr>
          <a:xfrm rot="10800000">
            <a:off x="3347865" y="4797152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082458" y="4653136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CVF</a:t>
            </a:r>
            <a:endParaRPr lang="pt-BR" sz="3200" b="1" dirty="0"/>
          </a:p>
        </p:txBody>
      </p:sp>
      <p:sp>
        <p:nvSpPr>
          <p:cNvPr id="19" name="Seta para cima 18"/>
          <p:cNvSpPr/>
          <p:nvPr/>
        </p:nvSpPr>
        <p:spPr>
          <a:xfrm rot="10800000">
            <a:off x="5134540" y="4797152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868145" y="4664720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VEF1/CVF</a:t>
            </a:r>
            <a:endParaRPr lang="pt-BR" sz="3200" b="1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267745" y="5816848"/>
            <a:ext cx="1656184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80%</a:t>
            </a:r>
            <a:endParaRPr lang="pt-BR" sz="2800" b="1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082458" y="5816848"/>
            <a:ext cx="1656184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80%</a:t>
            </a:r>
            <a:endParaRPr lang="pt-BR" sz="2800" b="1" dirty="0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868145" y="5816848"/>
            <a:ext cx="3096343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75 – 80%</a:t>
            </a:r>
            <a:endParaRPr lang="pt-BR" sz="28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  <p:sp>
        <p:nvSpPr>
          <p:cNvPr id="29" name="Seta para cima 28"/>
          <p:cNvSpPr/>
          <p:nvPr/>
        </p:nvSpPr>
        <p:spPr>
          <a:xfrm rot="10800000">
            <a:off x="7924292" y="4831220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9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Distúrbios Restritivos</a:t>
            </a: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6959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3886200" cy="26315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pt-BR" sz="2400" dirty="0"/>
              <a:t>Conceito: Restrição à expansão da caixa torácica. Ex.: D. Neuromusculares, Fibrose, Obesidade, </a:t>
            </a:r>
            <a:r>
              <a:rPr lang="pt-BR" sz="2400" dirty="0" err="1"/>
              <a:t>Cifoescoliose</a:t>
            </a:r>
            <a:r>
              <a:rPr lang="pt-BR" sz="2400" dirty="0"/>
              <a:t>, Derrame Pleural.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7544" y="4592712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CPT</a:t>
            </a:r>
            <a:endParaRPr lang="pt-BR" sz="3200" b="1" dirty="0"/>
          </a:p>
        </p:txBody>
      </p:sp>
      <p:sp>
        <p:nvSpPr>
          <p:cNvPr id="8" name="Seta para cima 7"/>
          <p:cNvSpPr/>
          <p:nvPr/>
        </p:nvSpPr>
        <p:spPr>
          <a:xfrm rot="10800000">
            <a:off x="1475656" y="4736728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267745" y="4592712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VEF1</a:t>
            </a:r>
            <a:endParaRPr lang="pt-BR" sz="3200" b="1" dirty="0"/>
          </a:p>
        </p:txBody>
      </p:sp>
      <p:sp>
        <p:nvSpPr>
          <p:cNvPr id="10" name="Seta para cima 9"/>
          <p:cNvSpPr/>
          <p:nvPr/>
        </p:nvSpPr>
        <p:spPr>
          <a:xfrm rot="10800000">
            <a:off x="3347865" y="4725144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082458" y="4581128"/>
            <a:ext cx="16561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CVF</a:t>
            </a:r>
            <a:endParaRPr lang="pt-BR" sz="3200" b="1" dirty="0"/>
          </a:p>
        </p:txBody>
      </p:sp>
      <p:sp>
        <p:nvSpPr>
          <p:cNvPr id="12" name="Seta para cima 11"/>
          <p:cNvSpPr/>
          <p:nvPr/>
        </p:nvSpPr>
        <p:spPr>
          <a:xfrm rot="10800000">
            <a:off x="5134540" y="4725144"/>
            <a:ext cx="432048" cy="7200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68145" y="4592712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VEF1/CVF</a:t>
            </a:r>
            <a:endParaRPr lang="pt-BR" sz="3200" b="1" dirty="0"/>
          </a:p>
        </p:txBody>
      </p:sp>
      <p:sp>
        <p:nvSpPr>
          <p:cNvPr id="14" name="Menos 13"/>
          <p:cNvSpPr/>
          <p:nvPr/>
        </p:nvSpPr>
        <p:spPr>
          <a:xfrm>
            <a:off x="7956376" y="4827364"/>
            <a:ext cx="792088" cy="51564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267745" y="5744840"/>
            <a:ext cx="1656184" cy="5644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80%</a:t>
            </a:r>
            <a:endParaRPr lang="pt-BR" sz="28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82458" y="5744840"/>
            <a:ext cx="1656184" cy="5644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80%</a:t>
            </a:r>
            <a:endParaRPr lang="pt-BR" sz="28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868145" y="5744840"/>
            <a:ext cx="3096343" cy="5644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&lt; 75 – 80%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86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Distúrbios obstrutivos X restritivos</a:t>
            </a:r>
            <a:endParaRPr lang="pt-BR" dirty="0"/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2562225"/>
            <a:ext cx="2828925" cy="3333750"/>
          </a:xfrm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600650"/>
            <a:ext cx="3886200" cy="32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ço Reservado para Texto 1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Curva Volume X Tempo</a:t>
            </a:r>
            <a:endParaRPr lang="pt-BR" sz="2800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Curva Fluxo x Volume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Ventilação Pulmonar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72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Objetivo, Referências e Roteiro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1916832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Objetivo</a:t>
            </a:r>
            <a:endParaRPr lang="pt-BR" sz="28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971600" y="2564904"/>
            <a:ext cx="7200800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Estudo da Mecânica Ventilatória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Compreender o Exame de Espirometria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85491" y="2087744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Referências</a:t>
            </a:r>
            <a:endParaRPr lang="pt-BR" sz="28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971600" y="2663808"/>
            <a:ext cx="7200800" cy="7651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err="1" smtClean="0"/>
              <a:t>Guyton</a:t>
            </a:r>
            <a:r>
              <a:rPr lang="pt-BR" b="1" dirty="0" smtClean="0"/>
              <a:t> e Hall; Tratado de Fisiologia Médica, 12º edição, 2012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Linda </a:t>
            </a:r>
            <a:r>
              <a:rPr lang="pt-BR" b="1" dirty="0" err="1" smtClean="0"/>
              <a:t>Costanzo</a:t>
            </a:r>
            <a:r>
              <a:rPr lang="pt-BR" b="1" dirty="0"/>
              <a:t>;</a:t>
            </a:r>
            <a:r>
              <a:rPr lang="pt-BR" b="1" dirty="0" smtClean="0"/>
              <a:t> Fisiologia, 4º </a:t>
            </a:r>
            <a:r>
              <a:rPr lang="pt-BR" b="1" dirty="0" err="1" smtClean="0"/>
              <a:t>Edicão</a:t>
            </a:r>
            <a:r>
              <a:rPr lang="pt-BR" b="1" dirty="0" smtClean="0"/>
              <a:t>, 2011.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1560" y="3140968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Roteiro</a:t>
            </a:r>
            <a:endParaRPr lang="pt-BR" sz="28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3789040"/>
            <a:ext cx="7200800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Mecânica da Ventilação Pulmonar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Espirometria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875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295 0.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5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0278 0.178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– Prática!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76664" cy="4874504"/>
          </a:xfrm>
        </p:spPr>
      </p:pic>
    </p:spTree>
    <p:extLst>
      <p:ext uri="{BB962C8B-B14F-4D97-AF65-F5344CB8AC3E}">
        <p14:creationId xmlns:p14="http://schemas.microsoft.com/office/powerpoint/2010/main" val="3977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Ventilação Pulmonar - Anatomia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pic>
        <p:nvPicPr>
          <p:cNvPr id="10" name="Imagem 4" descr="Ana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932334"/>
            <a:ext cx="49720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Bronquíolo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6822"/>
            <a:ext cx="3236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" y="1771997"/>
            <a:ext cx="5362575" cy="42100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876772"/>
            <a:ext cx="5153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 Pulmonar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647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Os pulmões podem ser expandidos e contraídos de duas maneiras: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03909783"/>
              </p:ext>
            </p:extLst>
          </p:nvPr>
        </p:nvGraphicFramePr>
        <p:xfrm>
          <a:off x="1043608" y="2708920"/>
          <a:ext cx="71287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 Pulmonar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2540000"/>
            <a:ext cx="6096000" cy="33782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8066856" cy="64008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Ação diafragmática – movimento no sentido súpero-inferior</a:t>
            </a:r>
            <a:endParaRPr lang="pt-BR" sz="2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0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da Ventilação Pulmonar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8066856" cy="64008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Musculatura acessória – Movimento no sentido </a:t>
            </a:r>
            <a:r>
              <a:rPr lang="pt-BR" sz="2400" dirty="0" err="1" smtClean="0"/>
              <a:t>ântero-posterior</a:t>
            </a: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210381" cy="37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19"/>
            <a:ext cx="3325385" cy="35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 Pulmonar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3804592" y="1628800"/>
            <a:ext cx="6096000" cy="4752528"/>
            <a:chOff x="-540568" y="1628800"/>
            <a:chExt cx="6096000" cy="4752528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620924" y="5445224"/>
              <a:ext cx="3672408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Intercostais externos, </a:t>
              </a:r>
              <a:r>
                <a:rPr lang="pt-BR" b="1" dirty="0" err="1">
                  <a:solidFill>
                    <a:schemeClr val="bg1"/>
                  </a:solidFill>
                </a:rPr>
                <a:t>Esternocleidomastoideo</a:t>
              </a:r>
              <a:r>
                <a:rPr lang="pt-BR" b="1" dirty="0">
                  <a:solidFill>
                    <a:schemeClr val="bg1"/>
                  </a:solidFill>
                </a:rPr>
                <a:t>, </a:t>
              </a:r>
              <a:r>
                <a:rPr lang="pt-BR" b="1" dirty="0" err="1">
                  <a:solidFill>
                    <a:schemeClr val="bg1"/>
                  </a:solidFill>
                </a:rPr>
                <a:t>serráteis</a:t>
              </a:r>
              <a:r>
                <a:rPr lang="pt-BR" b="1" dirty="0">
                  <a:solidFill>
                    <a:schemeClr val="bg1"/>
                  </a:solidFill>
                </a:rPr>
                <a:t> anteriores e escalenos</a:t>
              </a:r>
            </a:p>
          </p:txBody>
        </p:sp>
        <p:graphicFrame>
          <p:nvGraphicFramePr>
            <p:cNvPr id="11" name="Diagrama 10"/>
            <p:cNvGraphicFramePr/>
            <p:nvPr>
              <p:extLst>
                <p:ext uri="{D42A27DB-BD31-4B8C-83A1-F6EECF244321}">
                  <p14:modId xmlns:p14="http://schemas.microsoft.com/office/powerpoint/2010/main" val="1797146827"/>
                </p:ext>
              </p:extLst>
            </p:nvPr>
          </p:nvGraphicFramePr>
          <p:xfrm>
            <a:off x="-540568" y="1628800"/>
            <a:ext cx="6096000" cy="3672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2" name="Retângulo de cantos arredondados 11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988840"/>
            <a:ext cx="4210381" cy="37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4.bp.blogspot.com/_g2GBhIavFKc/TORtzYzzZ4I/AAAAAAAAAII/vZIqGwajx5E/s1600/DIAFRAGM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4864" y="2564904"/>
            <a:ext cx="4020936" cy="2640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upo 15"/>
          <p:cNvGrpSpPr/>
          <p:nvPr/>
        </p:nvGrpSpPr>
        <p:grpSpPr>
          <a:xfrm>
            <a:off x="-743744" y="1628800"/>
            <a:ext cx="6096000" cy="4752528"/>
            <a:chOff x="-540568" y="1628800"/>
            <a:chExt cx="6096000" cy="4752528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620924" y="5445224"/>
              <a:ext cx="3672408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Diafragma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8" name="Diagrama 17"/>
            <p:cNvGraphicFramePr/>
            <p:nvPr>
              <p:extLst>
                <p:ext uri="{D42A27DB-BD31-4B8C-83A1-F6EECF244321}">
                  <p14:modId xmlns:p14="http://schemas.microsoft.com/office/powerpoint/2010/main" val="3100584336"/>
                </p:ext>
              </p:extLst>
            </p:nvPr>
          </p:nvGraphicFramePr>
          <p:xfrm>
            <a:off x="-540568" y="1628800"/>
            <a:ext cx="6096000" cy="3672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pSp>
        <p:nvGrpSpPr>
          <p:cNvPr id="19" name="Grupo 18"/>
          <p:cNvGrpSpPr/>
          <p:nvPr/>
        </p:nvGrpSpPr>
        <p:grpSpPr>
          <a:xfrm>
            <a:off x="3732584" y="1628800"/>
            <a:ext cx="6096000" cy="4752528"/>
            <a:chOff x="3275856" y="1628800"/>
            <a:chExt cx="6096000" cy="4752528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4499992" y="5445224"/>
              <a:ext cx="3672408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Intercostais internos e reto abdominal</a:t>
              </a:r>
            </a:p>
          </p:txBody>
        </p:sp>
        <p:graphicFrame>
          <p:nvGraphicFramePr>
            <p:cNvPr id="21" name="Diagrama 20"/>
            <p:cNvGraphicFramePr/>
            <p:nvPr>
              <p:extLst>
                <p:ext uri="{D42A27DB-BD31-4B8C-83A1-F6EECF244321}">
                  <p14:modId xmlns:p14="http://schemas.microsoft.com/office/powerpoint/2010/main" val="3440228679"/>
                </p:ext>
              </p:extLst>
            </p:nvPr>
          </p:nvGraphicFramePr>
          <p:xfrm>
            <a:off x="3275856" y="1628800"/>
            <a:ext cx="6096000" cy="3672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5" y="2415951"/>
            <a:ext cx="41965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716016" y="5517232"/>
            <a:ext cx="4104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u="sng" dirty="0" smtClean="0"/>
              <a:t>Pressão </a:t>
            </a:r>
            <a:r>
              <a:rPr lang="pt-BR" sz="2800" b="1" u="sng" dirty="0" err="1" smtClean="0"/>
              <a:t>transpulmonar</a:t>
            </a:r>
            <a:endParaRPr lang="pt-BR" sz="2800" b="1" u="sng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16016" y="3573016"/>
            <a:ext cx="40324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u="sng" dirty="0">
                <a:solidFill>
                  <a:schemeClr val="bg1"/>
                </a:solidFill>
              </a:rPr>
              <a:t>Pressão </a:t>
            </a:r>
            <a:r>
              <a:rPr lang="pt-BR" sz="2800" b="1" u="sng" dirty="0" smtClean="0">
                <a:solidFill>
                  <a:schemeClr val="bg1"/>
                </a:solidFill>
              </a:rPr>
              <a:t>alveolar</a:t>
            </a:r>
            <a:endParaRPr lang="pt-BR" sz="2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Exp</a:t>
            </a:r>
            <a:r>
              <a:rPr lang="pt-BR" sz="2800" b="1" dirty="0">
                <a:solidFill>
                  <a:schemeClr val="bg1"/>
                </a:solidFill>
              </a:rPr>
              <a:t>: 1 cm de H</a:t>
            </a:r>
            <a:r>
              <a:rPr lang="pt-BR" sz="2800" b="1" baseline="-25000" dirty="0">
                <a:solidFill>
                  <a:schemeClr val="bg1"/>
                </a:solidFill>
              </a:rPr>
              <a:t>2</a:t>
            </a:r>
            <a:r>
              <a:rPr lang="pt-BR" sz="2800" b="1" dirty="0">
                <a:solidFill>
                  <a:schemeClr val="bg1"/>
                </a:solidFill>
              </a:rPr>
              <a:t>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Insp</a:t>
            </a:r>
            <a:r>
              <a:rPr lang="pt-BR" sz="2800" b="1" dirty="0">
                <a:solidFill>
                  <a:schemeClr val="bg1"/>
                </a:solidFill>
              </a:rPr>
              <a:t>: -1 cm de </a:t>
            </a:r>
            <a:r>
              <a:rPr lang="pt-BR" sz="2800" b="1" dirty="0" smtClean="0">
                <a:solidFill>
                  <a:schemeClr val="bg1"/>
                </a:solidFill>
              </a:rPr>
              <a:t>H</a:t>
            </a:r>
            <a:r>
              <a:rPr lang="pt-BR" sz="28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2800" b="1" dirty="0" smtClean="0">
                <a:solidFill>
                  <a:schemeClr val="bg1"/>
                </a:solidFill>
              </a:rPr>
              <a:t>0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16016" y="1628800"/>
            <a:ext cx="40324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u="sng" dirty="0">
                <a:solidFill>
                  <a:schemeClr val="bg1"/>
                </a:solidFill>
              </a:rPr>
              <a:t>Pressão </a:t>
            </a:r>
            <a:r>
              <a:rPr lang="pt-BR" sz="2800" b="1" u="sng" dirty="0" smtClean="0">
                <a:solidFill>
                  <a:schemeClr val="bg1"/>
                </a:solidFill>
              </a:rPr>
              <a:t>pleural </a:t>
            </a:r>
            <a:endParaRPr lang="pt-BR" sz="2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Exp</a:t>
            </a:r>
            <a:r>
              <a:rPr lang="pt-BR" sz="2800" b="1" dirty="0">
                <a:solidFill>
                  <a:schemeClr val="bg1"/>
                </a:solidFill>
              </a:rPr>
              <a:t>: -5 cm de </a:t>
            </a:r>
            <a:r>
              <a:rPr lang="pt-BR" sz="2800" b="1" dirty="0" smtClean="0">
                <a:solidFill>
                  <a:schemeClr val="bg1"/>
                </a:solidFill>
              </a:rPr>
              <a:t>H</a:t>
            </a:r>
            <a:r>
              <a:rPr lang="pt-BR" sz="28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2800" b="1" dirty="0">
                <a:solidFill>
                  <a:schemeClr val="bg1"/>
                </a:solidFill>
              </a:rPr>
              <a:t>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err="1" smtClean="0">
                <a:solidFill>
                  <a:schemeClr val="bg1"/>
                </a:solidFill>
              </a:rPr>
              <a:t>Insp</a:t>
            </a:r>
            <a:r>
              <a:rPr lang="pt-BR" sz="2800" b="1" dirty="0">
                <a:solidFill>
                  <a:schemeClr val="bg1"/>
                </a:solidFill>
              </a:rPr>
              <a:t>: -7,5 cm de </a:t>
            </a:r>
            <a:r>
              <a:rPr lang="pt-BR" sz="2800" b="1" dirty="0" smtClean="0">
                <a:solidFill>
                  <a:schemeClr val="bg1"/>
                </a:solidFill>
              </a:rPr>
              <a:t>H</a:t>
            </a:r>
            <a:r>
              <a:rPr lang="pt-BR" sz="28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2800" b="1" dirty="0" smtClean="0">
                <a:solidFill>
                  <a:schemeClr val="bg1"/>
                </a:solidFill>
              </a:rPr>
              <a:t>0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Pressões do Sistema Pulmonar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628800"/>
            <a:ext cx="3506581" cy="45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92067" y="2564905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Capacidade de retração do pulmão quando estirado.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00" y="3827721"/>
            <a:ext cx="2880320" cy="25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7 L -0.00382 -0.56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Complacência Pulmonar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44016" y="6453336"/>
            <a:ext cx="43204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Ventilação Pulmonar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585320" y="6451768"/>
            <a:ext cx="432048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Espirometria</a:t>
            </a:r>
            <a:endParaRPr lang="pt-B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6300" y="2212975"/>
            <a:ext cx="3352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4716016" y="4005064"/>
            <a:ext cx="418978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u="sng" dirty="0" smtClean="0"/>
              <a:t>Forças elásticas do tecido pulmonar </a:t>
            </a:r>
          </a:p>
          <a:p>
            <a:pPr>
              <a:buNone/>
            </a:pPr>
            <a:r>
              <a:rPr lang="pt-BR" sz="1800" b="1" dirty="0" smtClean="0"/>
              <a:t>1) Complexo </a:t>
            </a:r>
            <a:r>
              <a:rPr lang="pt-BR" sz="1800" b="1" dirty="0" err="1" smtClean="0"/>
              <a:t>elastino</a:t>
            </a:r>
            <a:r>
              <a:rPr lang="pt-BR" sz="1800" b="1" dirty="0" smtClean="0"/>
              <a:t>-colágeno, responsável por 2/3 da força elástica.</a:t>
            </a:r>
          </a:p>
          <a:p>
            <a:pPr>
              <a:buNone/>
            </a:pPr>
            <a:r>
              <a:rPr lang="pt-BR" sz="1800" b="1" dirty="0" smtClean="0"/>
              <a:t>2) Tensão superficial de líquido (pontes de H</a:t>
            </a:r>
            <a:r>
              <a:rPr lang="pt-BR" sz="1800" b="1" baseline="30000" dirty="0" smtClean="0"/>
              <a:t>+</a:t>
            </a:r>
            <a:r>
              <a:rPr lang="pt-BR" sz="1800" b="1" dirty="0" smtClean="0"/>
              <a:t>), responsáveis por 1/3 da força elástica.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16016" y="1689956"/>
            <a:ext cx="418978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/>
              <a:t>Complacência </a:t>
            </a:r>
            <a:r>
              <a:rPr lang="pt-BR" sz="2400" b="1" u="sng" dirty="0" smtClean="0"/>
              <a:t>pulmonar:</a:t>
            </a:r>
          </a:p>
          <a:p>
            <a:pPr algn="ctr"/>
            <a:r>
              <a:rPr lang="pt-BR" sz="2400" b="1" dirty="0" smtClean="0"/>
              <a:t>Grau de </a:t>
            </a:r>
            <a:r>
              <a:rPr lang="pt-BR" sz="2400" b="1" dirty="0" smtClean="0"/>
              <a:t>distensão na </a:t>
            </a:r>
            <a:r>
              <a:rPr lang="pt-BR" sz="2400" b="1" dirty="0"/>
              <a:t>qual os pulmões se expandirão por cada unidade de aumento na pressão </a:t>
            </a:r>
            <a:r>
              <a:rPr lang="pt-BR" sz="2400" b="1" dirty="0" err="1"/>
              <a:t>transpulmonar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16016" y="1672515"/>
            <a:ext cx="4189784" cy="22934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Na prática, a complacência pulmonar é a capacidade de distensão do sistema.</a:t>
            </a:r>
            <a:endParaRPr lang="pt-BR" sz="28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16016" y="4005064"/>
            <a:ext cx="4189784" cy="22934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/>
              <a:t>Quando a capacidade de </a:t>
            </a:r>
            <a:r>
              <a:rPr lang="pt-BR" sz="2600" b="1" dirty="0" smtClean="0"/>
              <a:t>distensão está </a:t>
            </a:r>
            <a:r>
              <a:rPr lang="pt-BR" sz="2600" b="1" dirty="0"/>
              <a:t>diminuída, diz-se que o pulmão tem a complacência </a:t>
            </a:r>
            <a:r>
              <a:rPr lang="pt-BR" sz="2600" b="1" dirty="0" smtClean="0"/>
              <a:t>reduzida. O contrário também é válido.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22379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</TotalTime>
  <Words>968</Words>
  <Application>Microsoft Office PowerPoint</Application>
  <PresentationFormat>Apresentação na tela (4:3)</PresentationFormat>
  <Paragraphs>197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Mediano</vt:lpstr>
      <vt:lpstr>Universidade de Caxias do Sul Centro de Ciências da Saúde Laboratório de Fisiologia</vt:lpstr>
      <vt:lpstr>Objetivo, Referências e Roteiro</vt:lpstr>
      <vt:lpstr>Ventilação Pulmonar - Anatomia</vt:lpstr>
      <vt:lpstr>Mecânica Ventilatória Pulmonar</vt:lpstr>
      <vt:lpstr>Mecânica Ventilatória Pulmonar</vt:lpstr>
      <vt:lpstr>Mecânica da Ventilação Pulmonar</vt:lpstr>
      <vt:lpstr>Mecânica Ventilatória Pulmonar</vt:lpstr>
      <vt:lpstr>Pressões do Sistema Pulmonar</vt:lpstr>
      <vt:lpstr>Complacência Pulmonar</vt:lpstr>
      <vt:lpstr>Espirometria</vt:lpstr>
      <vt:lpstr>Espirometria - Indicações</vt:lpstr>
      <vt:lpstr>Situações Clínicas</vt:lpstr>
      <vt:lpstr>Espirometria – Repercussão Clínica</vt:lpstr>
      <vt:lpstr>Espirometria - Procedimento</vt:lpstr>
      <vt:lpstr>Espirometria – volumes e capacidades</vt:lpstr>
      <vt:lpstr>Espirometria – Curva fluxo X volume</vt:lpstr>
      <vt:lpstr>Distúrbios Obstrutivos</vt:lpstr>
      <vt:lpstr>Distúrbios Restritivos</vt:lpstr>
      <vt:lpstr>Distúrbios obstrutivos X restritivos</vt:lpstr>
      <vt:lpstr>Espirometria – Prática!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Caxias do Sul Centro de Ciências da Saúde Laboratório de Fisiologia</dc:title>
  <dc:creator>César Sebben</dc:creator>
  <cp:lastModifiedBy>César Sebben</cp:lastModifiedBy>
  <cp:revision>16</cp:revision>
  <dcterms:created xsi:type="dcterms:W3CDTF">2013-09-25T16:24:56Z</dcterms:created>
  <dcterms:modified xsi:type="dcterms:W3CDTF">2013-09-26T22:52:28Z</dcterms:modified>
</cp:coreProperties>
</file>